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32" r:id="rId4"/>
    <p:sldMasterId id="2147483682" r:id="rId5"/>
    <p:sldMasterId id="2147483713" r:id="rId6"/>
  </p:sldMasterIdLst>
  <p:notesMasterIdLst>
    <p:notesMasterId r:id="rId29"/>
  </p:notesMasterIdLst>
  <p:sldIdLst>
    <p:sldId id="256" r:id="rId7"/>
    <p:sldId id="302" r:id="rId8"/>
    <p:sldId id="282" r:id="rId9"/>
    <p:sldId id="258" r:id="rId10"/>
    <p:sldId id="284" r:id="rId11"/>
    <p:sldId id="285" r:id="rId12"/>
    <p:sldId id="262" r:id="rId13"/>
    <p:sldId id="300" r:id="rId14"/>
    <p:sldId id="286" r:id="rId15"/>
    <p:sldId id="287" r:id="rId16"/>
    <p:sldId id="289" r:id="rId17"/>
    <p:sldId id="290" r:id="rId18"/>
    <p:sldId id="292" r:id="rId19"/>
    <p:sldId id="293" r:id="rId20"/>
    <p:sldId id="294" r:id="rId21"/>
    <p:sldId id="295" r:id="rId22"/>
    <p:sldId id="296" r:id="rId23"/>
    <p:sldId id="297" r:id="rId24"/>
    <p:sldId id="298" r:id="rId25"/>
    <p:sldId id="301" r:id="rId26"/>
    <p:sldId id="299" r:id="rId27"/>
    <p:sldId id="265" r:id="rId28"/>
  </p:sldIdLst>
  <p:sldSz cx="12192000" cy="6858000"/>
  <p:notesSz cx="7011988" cy="9297988"/>
  <p:embeddedFontLst>
    <p:embeddedFont>
      <p:font typeface="Corbel" panose="020B0503020204020204" pitchFamily="34" charset="0"/>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2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784F"/>
    <a:srgbClr val="E4CB9C"/>
    <a:srgbClr val="EBCC92"/>
    <a:srgbClr val="896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673A7-7D93-4069-A3D9-0F2B4D3547EA}" v="18" dt="2024-10-18T12:33:10.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939" autoAdjust="0"/>
  </p:normalViewPr>
  <p:slideViewPr>
    <p:cSldViewPr snapToGrid="0" showGuides="1">
      <p:cViewPr varScale="1">
        <p:scale>
          <a:sx n="83" d="100"/>
          <a:sy n="83" d="100"/>
        </p:scale>
        <p:origin x="876" y="78"/>
      </p:cViewPr>
      <p:guideLst>
        <p:guide pos="360"/>
        <p:guide pos="7320"/>
        <p:guide orient="horz" pos="2160"/>
      </p:guideLst>
    </p:cSldViewPr>
  </p:slideViewPr>
  <p:outlineViewPr>
    <p:cViewPr>
      <p:scale>
        <a:sx n="33" d="100"/>
        <a:sy n="33" d="100"/>
      </p:scale>
      <p:origin x="0" y="-846"/>
    </p:cViewPr>
  </p:outlineViewPr>
  <p:notesTextViewPr>
    <p:cViewPr>
      <p:scale>
        <a:sx n="1" d="1"/>
        <a:sy n="1" d="1"/>
      </p:scale>
      <p:origin x="0" y="0"/>
    </p:cViewPr>
  </p:notesTextViewPr>
  <p:notesViewPr>
    <p:cSldViewPr snapToGrid="0">
      <p:cViewPr varScale="1">
        <p:scale>
          <a:sx n="83" d="100"/>
          <a:sy n="83"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ky F Wicks" userId="b1f94b2c-6023-4ea9-8d2d-8ec134d22db4" providerId="ADAL" clId="{A37673A7-7D93-4069-A3D9-0F2B4D3547EA}"/>
    <pc:docChg chg="undo redo custSel addSld delSld modSld">
      <pc:chgData name="Corky F Wicks" userId="b1f94b2c-6023-4ea9-8d2d-8ec134d22db4" providerId="ADAL" clId="{A37673A7-7D93-4069-A3D9-0F2B4D3547EA}" dt="2024-10-18T12:37:01.262" v="497" actId="20577"/>
      <pc:docMkLst>
        <pc:docMk/>
      </pc:docMkLst>
      <pc:sldChg chg="addSp delSp modSp mod modTransition delDesignElem">
        <pc:chgData name="Corky F Wicks" userId="b1f94b2c-6023-4ea9-8d2d-8ec134d22db4" providerId="ADAL" clId="{A37673A7-7D93-4069-A3D9-0F2B4D3547EA}" dt="2024-10-18T12:34:22.710" v="467" actId="122"/>
        <pc:sldMkLst>
          <pc:docMk/>
          <pc:sldMk cId="94671123" sldId="256"/>
        </pc:sldMkLst>
        <pc:spChg chg="mod">
          <ac:chgData name="Corky F Wicks" userId="b1f94b2c-6023-4ea9-8d2d-8ec134d22db4" providerId="ADAL" clId="{A37673A7-7D93-4069-A3D9-0F2B4D3547EA}" dt="2024-10-18T12:10:08.415" v="55"/>
          <ac:spMkLst>
            <pc:docMk/>
            <pc:sldMk cId="94671123" sldId="256"/>
            <ac:spMk id="2" creationId="{84F5B6F3-C179-4B38-AF63-5F1BD434AB11}"/>
          </ac:spMkLst>
        </pc:spChg>
        <pc:spChg chg="mod">
          <ac:chgData name="Corky F Wicks" userId="b1f94b2c-6023-4ea9-8d2d-8ec134d22db4" providerId="ADAL" clId="{A37673A7-7D93-4069-A3D9-0F2B4D3547EA}" dt="2024-10-18T12:34:22.710" v="467" actId="122"/>
          <ac:spMkLst>
            <pc:docMk/>
            <pc:sldMk cId="94671123" sldId="256"/>
            <ac:spMk id="3" creationId="{A9E43817-B05F-493F-9936-AD1EDB9C87A7}"/>
          </ac:spMkLst>
        </pc:spChg>
        <pc:spChg chg="mod">
          <ac:chgData name="Corky F Wicks" userId="b1f94b2c-6023-4ea9-8d2d-8ec134d22db4" providerId="ADAL" clId="{A37673A7-7D93-4069-A3D9-0F2B4D3547EA}" dt="2024-10-18T12:10:09.552" v="57"/>
          <ac:spMkLst>
            <pc:docMk/>
            <pc:sldMk cId="94671123" sldId="256"/>
            <ac:spMk id="6" creationId="{6AEA6083-F2DB-43D8-A6EB-FC29121672B9}"/>
          </ac:spMkLst>
        </pc:spChg>
        <pc:spChg chg="mod">
          <ac:chgData name="Corky F Wicks" userId="b1f94b2c-6023-4ea9-8d2d-8ec134d22db4" providerId="ADAL" clId="{A37673A7-7D93-4069-A3D9-0F2B4D3547EA}" dt="2024-10-18T12:10:09.552" v="57"/>
          <ac:spMkLst>
            <pc:docMk/>
            <pc:sldMk cId="94671123" sldId="256"/>
            <ac:spMk id="7" creationId="{61AA4927-4114-4EA3-BF3D-50D6B12C727A}"/>
          </ac:spMkLst>
        </pc:spChg>
        <pc:grpChg chg="add del">
          <ac:chgData name="Corky F Wicks" userId="b1f94b2c-6023-4ea9-8d2d-8ec134d22db4" providerId="ADAL" clId="{A37673A7-7D93-4069-A3D9-0F2B4D3547EA}" dt="2024-10-18T12:10:09.552" v="57"/>
          <ac:grpSpMkLst>
            <pc:docMk/>
            <pc:sldMk cId="94671123" sldId="256"/>
            <ac:grpSpMk id="13" creationId="{8AEBEFE2-515F-4B18-8468-97D8C730986A}"/>
          </ac:grpSpMkLst>
        </pc:grpChg>
      </pc:sldChg>
      <pc:sldChg chg="addSp delSp modSp mod modTransition delDesignElem">
        <pc:chgData name="Corky F Wicks" userId="b1f94b2c-6023-4ea9-8d2d-8ec134d22db4" providerId="ADAL" clId="{A37673A7-7D93-4069-A3D9-0F2B4D3547EA}" dt="2024-10-18T12:11:28.501" v="128" actId="20577"/>
        <pc:sldMkLst>
          <pc:docMk/>
          <pc:sldMk cId="543874463" sldId="258"/>
        </pc:sldMkLst>
        <pc:spChg chg="mod">
          <ac:chgData name="Corky F Wicks" userId="b1f94b2c-6023-4ea9-8d2d-8ec134d22db4" providerId="ADAL" clId="{A37673A7-7D93-4069-A3D9-0F2B4D3547EA}" dt="2024-10-18T12:11:28.501" v="128" actId="20577"/>
          <ac:spMkLst>
            <pc:docMk/>
            <pc:sldMk cId="543874463" sldId="258"/>
            <ac:spMk id="3" creationId="{02407F80-381D-4B41-BF8C-44453EA457D1}"/>
          </ac:spMkLst>
        </pc:spChg>
        <pc:spChg chg="mod">
          <ac:chgData name="Corky F Wicks" userId="b1f94b2c-6023-4ea9-8d2d-8ec134d22db4" providerId="ADAL" clId="{A37673A7-7D93-4069-A3D9-0F2B4D3547EA}" dt="2024-10-18T12:10:09.552" v="57"/>
          <ac:spMkLst>
            <pc:docMk/>
            <pc:sldMk cId="543874463" sldId="258"/>
            <ac:spMk id="4" creationId="{E48A58E0-FFBE-4F54-BC15-15B22944611A}"/>
          </ac:spMkLst>
        </pc:spChg>
        <pc:spChg chg="add del">
          <ac:chgData name="Corky F Wicks" userId="b1f94b2c-6023-4ea9-8d2d-8ec134d22db4" providerId="ADAL" clId="{A37673A7-7D93-4069-A3D9-0F2B4D3547EA}" dt="2024-10-18T12:10:09.552" v="57"/>
          <ac:spMkLst>
            <pc:docMk/>
            <pc:sldMk cId="543874463" sldId="258"/>
            <ac:spMk id="39" creationId="{85428F22-76B3-4107-AADE-3F9EC95FD325}"/>
          </ac:spMkLst>
        </pc:spChg>
        <pc:grpChg chg="add del">
          <ac:chgData name="Corky F Wicks" userId="b1f94b2c-6023-4ea9-8d2d-8ec134d22db4" providerId="ADAL" clId="{A37673A7-7D93-4069-A3D9-0F2B4D3547EA}" dt="2024-10-18T12:10:09.552" v="57"/>
          <ac:grpSpMkLst>
            <pc:docMk/>
            <pc:sldMk cId="543874463" sldId="258"/>
            <ac:grpSpMk id="31" creationId="{260ACC13-B825-49F3-93DE-C8B8F2FA37A1}"/>
          </ac:grpSpMkLst>
        </pc:grpChg>
        <pc:grpChg chg="add del">
          <ac:chgData name="Corky F Wicks" userId="b1f94b2c-6023-4ea9-8d2d-8ec134d22db4" providerId="ADAL" clId="{A37673A7-7D93-4069-A3D9-0F2B4D3547EA}" dt="2024-10-18T12:10:09.552" v="57"/>
          <ac:grpSpMkLst>
            <pc:docMk/>
            <pc:sldMk cId="543874463" sldId="258"/>
            <ac:grpSpMk id="41" creationId="{5346FBCF-5353-4172-96F5-4B7EB07777C4}"/>
          </ac:grpSpMkLst>
        </pc:grpChg>
        <pc:grpChg chg="add del">
          <ac:chgData name="Corky F Wicks" userId="b1f94b2c-6023-4ea9-8d2d-8ec134d22db4" providerId="ADAL" clId="{A37673A7-7D93-4069-A3D9-0F2B4D3547EA}" dt="2024-10-18T12:10:09.552" v="57"/>
          <ac:grpSpMkLst>
            <pc:docMk/>
            <pc:sldMk cId="543874463" sldId="258"/>
            <ac:grpSpMk id="45" creationId="{78326E10-C8CB-487F-A110-F861268DE619}"/>
          </ac:grpSpMkLst>
        </pc:grpChg>
      </pc:sldChg>
      <pc:sldChg chg="modSp modTransition">
        <pc:chgData name="Corky F Wicks" userId="b1f94b2c-6023-4ea9-8d2d-8ec134d22db4" providerId="ADAL" clId="{A37673A7-7D93-4069-A3D9-0F2B4D3547EA}" dt="2024-10-18T12:10:09.552" v="57"/>
        <pc:sldMkLst>
          <pc:docMk/>
          <pc:sldMk cId="345021627" sldId="262"/>
        </pc:sldMkLst>
        <pc:spChg chg="mod">
          <ac:chgData name="Corky F Wicks" userId="b1f94b2c-6023-4ea9-8d2d-8ec134d22db4" providerId="ADAL" clId="{A37673A7-7D93-4069-A3D9-0F2B4D3547EA}" dt="2024-10-18T12:10:09.552" v="57"/>
          <ac:spMkLst>
            <pc:docMk/>
            <pc:sldMk cId="345021627" sldId="262"/>
            <ac:spMk id="2" creationId="{1A49FEA1-AEED-4377-A812-E58D6616CB43}"/>
          </ac:spMkLst>
        </pc:spChg>
        <pc:spChg chg="mod">
          <ac:chgData name="Corky F Wicks" userId="b1f94b2c-6023-4ea9-8d2d-8ec134d22db4" providerId="ADAL" clId="{A37673A7-7D93-4069-A3D9-0F2B4D3547EA}" dt="2024-10-18T12:10:09.552" v="57"/>
          <ac:spMkLst>
            <pc:docMk/>
            <pc:sldMk cId="345021627" sldId="262"/>
            <ac:spMk id="4" creationId="{B0DF376A-CB79-4D0A-BE2A-CD8E7BEC7BF0}"/>
          </ac:spMkLst>
        </pc:spChg>
        <pc:spChg chg="mod">
          <ac:chgData name="Corky F Wicks" userId="b1f94b2c-6023-4ea9-8d2d-8ec134d22db4" providerId="ADAL" clId="{A37673A7-7D93-4069-A3D9-0F2B4D3547EA}" dt="2024-10-18T12:10:09.552" v="57"/>
          <ac:spMkLst>
            <pc:docMk/>
            <pc:sldMk cId="345021627" sldId="262"/>
            <ac:spMk id="5" creationId="{23D85B24-1FDF-48FF-A7DC-AA44EFCF30EF}"/>
          </ac:spMkLst>
        </pc:spChg>
        <pc:spChg chg="mod">
          <ac:chgData name="Corky F Wicks" userId="b1f94b2c-6023-4ea9-8d2d-8ec134d22db4" providerId="ADAL" clId="{A37673A7-7D93-4069-A3D9-0F2B4D3547EA}" dt="2024-10-18T12:10:09.552" v="57"/>
          <ac:spMkLst>
            <pc:docMk/>
            <pc:sldMk cId="345021627" sldId="262"/>
            <ac:spMk id="6" creationId="{7B4F5669-028E-4666-A29D-60B06FEC029C}"/>
          </ac:spMkLst>
        </pc:spChg>
      </pc:sldChg>
      <pc:sldChg chg="addSp delSp modSp mod modTransition delDesignElem">
        <pc:chgData name="Corky F Wicks" userId="b1f94b2c-6023-4ea9-8d2d-8ec134d22db4" providerId="ADAL" clId="{A37673A7-7D93-4069-A3D9-0F2B4D3547EA}" dt="2024-10-18T12:37:01.262" v="497" actId="20577"/>
        <pc:sldMkLst>
          <pc:docMk/>
          <pc:sldMk cId="2477929436" sldId="265"/>
        </pc:sldMkLst>
        <pc:spChg chg="mod">
          <ac:chgData name="Corky F Wicks" userId="b1f94b2c-6023-4ea9-8d2d-8ec134d22db4" providerId="ADAL" clId="{A37673A7-7D93-4069-A3D9-0F2B4D3547EA}" dt="2024-10-18T12:10:09.552" v="57"/>
          <ac:spMkLst>
            <pc:docMk/>
            <pc:sldMk cId="2477929436" sldId="265"/>
            <ac:spMk id="4" creationId="{3BDF554D-2A9B-4850-8461-41BABC02D226}"/>
          </ac:spMkLst>
        </pc:spChg>
        <pc:spChg chg="add del">
          <ac:chgData name="Corky F Wicks" userId="b1f94b2c-6023-4ea9-8d2d-8ec134d22db4" providerId="ADAL" clId="{A37673A7-7D93-4069-A3D9-0F2B4D3547EA}" dt="2024-10-18T12:10:09.552" v="57"/>
          <ac:spMkLst>
            <pc:docMk/>
            <pc:sldMk cId="2477929436" sldId="265"/>
            <ac:spMk id="20" creationId="{6AD30037-67ED-4367-9BE0-45787510BF13}"/>
          </ac:spMkLst>
        </pc:spChg>
        <pc:spChg chg="mod">
          <ac:chgData name="Corky F Wicks" userId="b1f94b2c-6023-4ea9-8d2d-8ec134d22db4" providerId="ADAL" clId="{A37673A7-7D93-4069-A3D9-0F2B4D3547EA}" dt="2024-10-18T12:37:01.262" v="497" actId="20577"/>
          <ac:spMkLst>
            <pc:docMk/>
            <pc:sldMk cId="2477929436" sldId="265"/>
            <ac:spMk id="36" creationId="{41A39EC0-128F-4157-9FEE-50883E1C1330}"/>
          </ac:spMkLst>
        </pc:spChg>
        <pc:grpChg chg="add del">
          <ac:chgData name="Corky F Wicks" userId="b1f94b2c-6023-4ea9-8d2d-8ec134d22db4" providerId="ADAL" clId="{A37673A7-7D93-4069-A3D9-0F2B4D3547EA}" dt="2024-10-18T12:10:09.552" v="57"/>
          <ac:grpSpMkLst>
            <pc:docMk/>
            <pc:sldMk cId="2477929436" sldId="265"/>
            <ac:grpSpMk id="21" creationId="{260ACC13-B825-49F3-93DE-C8B8F2FA37A1}"/>
          </ac:grpSpMkLst>
        </pc:grpChg>
        <pc:grpChg chg="add del">
          <ac:chgData name="Corky F Wicks" userId="b1f94b2c-6023-4ea9-8d2d-8ec134d22db4" providerId="ADAL" clId="{A37673A7-7D93-4069-A3D9-0F2B4D3547EA}" dt="2024-10-18T12:10:09.552" v="57"/>
          <ac:grpSpMkLst>
            <pc:docMk/>
            <pc:sldMk cId="2477929436" sldId="265"/>
            <ac:grpSpMk id="22" creationId="{50841A4E-5BC1-44B4-83CF-D524E8AEAD64}"/>
          </ac:grpSpMkLst>
        </pc:grpChg>
      </pc:sldChg>
      <pc:sldChg chg="addSp delSp modSp mod modTransition delDesignElem">
        <pc:chgData name="Corky F Wicks" userId="b1f94b2c-6023-4ea9-8d2d-8ec134d22db4" providerId="ADAL" clId="{A37673A7-7D93-4069-A3D9-0F2B4D3547EA}" dt="2024-10-18T12:10:09.552" v="57"/>
        <pc:sldMkLst>
          <pc:docMk/>
          <pc:sldMk cId="4232945139" sldId="282"/>
        </pc:sldMkLst>
        <pc:spChg chg="mod">
          <ac:chgData name="Corky F Wicks" userId="b1f94b2c-6023-4ea9-8d2d-8ec134d22db4" providerId="ADAL" clId="{A37673A7-7D93-4069-A3D9-0F2B4D3547EA}" dt="2024-10-18T12:10:08.415" v="55"/>
          <ac:spMkLst>
            <pc:docMk/>
            <pc:sldMk cId="4232945139" sldId="282"/>
            <ac:spMk id="3" creationId="{F1226F77-53D4-4334-96C9-5D693D49DDB7}"/>
          </ac:spMkLst>
        </pc:spChg>
        <pc:spChg chg="mod">
          <ac:chgData name="Corky F Wicks" userId="b1f94b2c-6023-4ea9-8d2d-8ec134d22db4" providerId="ADAL" clId="{A37673A7-7D93-4069-A3D9-0F2B4D3547EA}" dt="2024-10-18T12:10:09.552" v="57"/>
          <ac:spMkLst>
            <pc:docMk/>
            <pc:sldMk cId="4232945139" sldId="282"/>
            <ac:spMk id="4" creationId="{80F1E8EF-4CDC-4FE9-8D7A-0C925AB7FA25}"/>
          </ac:spMkLst>
        </pc:spChg>
        <pc:spChg chg="add del">
          <ac:chgData name="Corky F Wicks" userId="b1f94b2c-6023-4ea9-8d2d-8ec134d22db4" providerId="ADAL" clId="{A37673A7-7D93-4069-A3D9-0F2B4D3547EA}" dt="2024-10-18T12:10:09.552" v="57"/>
          <ac:spMkLst>
            <pc:docMk/>
            <pc:sldMk cId="4232945139" sldId="282"/>
            <ac:spMk id="21" creationId="{A2A1E25D-508A-4EE7-9B89-71BC1BEEFD59}"/>
          </ac:spMkLst>
        </pc:spChg>
        <pc:spChg chg="add del">
          <ac:chgData name="Corky F Wicks" userId="b1f94b2c-6023-4ea9-8d2d-8ec134d22db4" providerId="ADAL" clId="{A37673A7-7D93-4069-A3D9-0F2B4D3547EA}" dt="2024-10-18T12:10:09.552" v="57"/>
          <ac:spMkLst>
            <pc:docMk/>
            <pc:sldMk cId="4232945139" sldId="282"/>
            <ac:spMk id="23" creationId="{6FD9ED33-B960-4F9D-8023-20D830625358}"/>
          </ac:spMkLst>
        </pc:spChg>
        <pc:grpChg chg="add del">
          <ac:chgData name="Corky F Wicks" userId="b1f94b2c-6023-4ea9-8d2d-8ec134d22db4" providerId="ADAL" clId="{A37673A7-7D93-4069-A3D9-0F2B4D3547EA}" dt="2024-10-18T12:10:09.552" v="57"/>
          <ac:grpSpMkLst>
            <pc:docMk/>
            <pc:sldMk cId="4232945139" sldId="282"/>
            <ac:grpSpMk id="13" creationId="{A41F1421-EB4D-4FCC-84AA-B8EAB598DAE1}"/>
          </ac:grpSpMkLst>
        </pc:grpChg>
        <pc:grpChg chg="add del">
          <ac:chgData name="Corky F Wicks" userId="b1f94b2c-6023-4ea9-8d2d-8ec134d22db4" providerId="ADAL" clId="{A37673A7-7D93-4069-A3D9-0F2B4D3547EA}" dt="2024-10-18T12:10:09.552" v="57"/>
          <ac:grpSpMkLst>
            <pc:docMk/>
            <pc:sldMk cId="4232945139" sldId="282"/>
            <ac:grpSpMk id="25" creationId="{48248BD7-AE40-49AB-844D-ABD40D80B2B9}"/>
          </ac:grpSpMkLst>
        </pc:grpChg>
      </pc:sldChg>
      <pc:sldChg chg="addSp delSp modSp mod modTransition delDesignElem">
        <pc:chgData name="Corky F Wicks" userId="b1f94b2c-6023-4ea9-8d2d-8ec134d22db4" providerId="ADAL" clId="{A37673A7-7D93-4069-A3D9-0F2B4D3547EA}" dt="2024-10-18T12:10:09.552" v="57"/>
        <pc:sldMkLst>
          <pc:docMk/>
          <pc:sldMk cId="138754044" sldId="284"/>
        </pc:sldMkLst>
        <pc:spChg chg="mod">
          <ac:chgData name="Corky F Wicks" userId="b1f94b2c-6023-4ea9-8d2d-8ec134d22db4" providerId="ADAL" clId="{A37673A7-7D93-4069-A3D9-0F2B4D3547EA}" dt="2024-10-18T12:10:08.415" v="55"/>
          <ac:spMkLst>
            <pc:docMk/>
            <pc:sldMk cId="138754044" sldId="284"/>
            <ac:spMk id="2" creationId="{41AC6ABB-B2C8-4F9D-963B-968C15E84DB3}"/>
          </ac:spMkLst>
        </pc:spChg>
        <pc:spChg chg="mod">
          <ac:chgData name="Corky F Wicks" userId="b1f94b2c-6023-4ea9-8d2d-8ec134d22db4" providerId="ADAL" clId="{A37673A7-7D93-4069-A3D9-0F2B4D3547EA}" dt="2024-10-18T12:10:09.552" v="57"/>
          <ac:spMkLst>
            <pc:docMk/>
            <pc:sldMk cId="138754044" sldId="284"/>
            <ac:spMk id="4" creationId="{4AE9AA72-6E58-42B8-8A04-A7E9ACFD36DF}"/>
          </ac:spMkLst>
        </pc:spChg>
        <pc:spChg chg="add del">
          <ac:chgData name="Corky F Wicks" userId="b1f94b2c-6023-4ea9-8d2d-8ec134d22db4" providerId="ADAL" clId="{A37673A7-7D93-4069-A3D9-0F2B4D3547EA}" dt="2024-10-18T12:10:09.552" v="57"/>
          <ac:spMkLst>
            <pc:docMk/>
            <pc:sldMk cId="138754044" sldId="284"/>
            <ac:spMk id="20" creationId="{6AD30037-67ED-4367-9BE0-45787510BF13}"/>
          </ac:spMkLst>
        </pc:spChg>
        <pc:grpChg chg="add del">
          <ac:chgData name="Corky F Wicks" userId="b1f94b2c-6023-4ea9-8d2d-8ec134d22db4" providerId="ADAL" clId="{A37673A7-7D93-4069-A3D9-0F2B4D3547EA}" dt="2024-10-18T12:10:09.552" v="57"/>
          <ac:grpSpMkLst>
            <pc:docMk/>
            <pc:sldMk cId="138754044" sldId="284"/>
            <ac:grpSpMk id="12" creationId="{260ACC13-B825-49F3-93DE-C8B8F2FA37A1}"/>
          </ac:grpSpMkLst>
        </pc:grpChg>
        <pc:grpChg chg="add del">
          <ac:chgData name="Corky F Wicks" userId="b1f94b2c-6023-4ea9-8d2d-8ec134d22db4" providerId="ADAL" clId="{A37673A7-7D93-4069-A3D9-0F2B4D3547EA}" dt="2024-10-18T12:10:09.552" v="57"/>
          <ac:grpSpMkLst>
            <pc:docMk/>
            <pc:sldMk cId="138754044" sldId="284"/>
            <ac:grpSpMk id="22" creationId="{50841A4E-5BC1-44B4-83CF-D524E8AEAD64}"/>
          </ac:grpSpMkLst>
        </pc:grpChg>
      </pc:sldChg>
      <pc:sldChg chg="modSp modTransition">
        <pc:chgData name="Corky F Wicks" userId="b1f94b2c-6023-4ea9-8d2d-8ec134d22db4" providerId="ADAL" clId="{A37673A7-7D93-4069-A3D9-0F2B4D3547EA}" dt="2024-10-18T12:10:09.552" v="57"/>
        <pc:sldMkLst>
          <pc:docMk/>
          <pc:sldMk cId="3497576403" sldId="285"/>
        </pc:sldMkLst>
        <pc:spChg chg="mod">
          <ac:chgData name="Corky F Wicks" userId="b1f94b2c-6023-4ea9-8d2d-8ec134d22db4" providerId="ADAL" clId="{A37673A7-7D93-4069-A3D9-0F2B4D3547EA}" dt="2024-10-18T12:10:09.552" v="57"/>
          <ac:spMkLst>
            <pc:docMk/>
            <pc:sldMk cId="3497576403" sldId="285"/>
            <ac:spMk id="2" creationId="{6A3DC123-76B4-4D3F-B0D1-86462259E335}"/>
          </ac:spMkLst>
        </pc:spChg>
        <pc:spChg chg="mod">
          <ac:chgData name="Corky F Wicks" userId="b1f94b2c-6023-4ea9-8d2d-8ec134d22db4" providerId="ADAL" clId="{A37673A7-7D93-4069-A3D9-0F2B4D3547EA}" dt="2024-10-18T12:10:09.552" v="57"/>
          <ac:spMkLst>
            <pc:docMk/>
            <pc:sldMk cId="3497576403" sldId="285"/>
            <ac:spMk id="4" creationId="{7C06F52A-6153-4E26-8CF4-E6AAD24353F9}"/>
          </ac:spMkLst>
        </pc:spChg>
        <pc:spChg chg="mod">
          <ac:chgData name="Corky F Wicks" userId="b1f94b2c-6023-4ea9-8d2d-8ec134d22db4" providerId="ADAL" clId="{A37673A7-7D93-4069-A3D9-0F2B4D3547EA}" dt="2024-10-18T12:10:09.552" v="57"/>
          <ac:spMkLst>
            <pc:docMk/>
            <pc:sldMk cId="3497576403" sldId="285"/>
            <ac:spMk id="5" creationId="{8F90F7C1-E4FE-493C-B89F-B212C2C833D6}"/>
          </ac:spMkLst>
        </pc:spChg>
        <pc:spChg chg="mod">
          <ac:chgData name="Corky F Wicks" userId="b1f94b2c-6023-4ea9-8d2d-8ec134d22db4" providerId="ADAL" clId="{A37673A7-7D93-4069-A3D9-0F2B4D3547EA}" dt="2024-10-18T12:10:09.552" v="57"/>
          <ac:spMkLst>
            <pc:docMk/>
            <pc:sldMk cId="3497576403" sldId="285"/>
            <ac:spMk id="6" creationId="{56BFEC50-73C0-466C-9CCC-D232A601F17E}"/>
          </ac:spMkLst>
        </pc:spChg>
      </pc:sldChg>
      <pc:sldChg chg="modSp mod modTransition">
        <pc:chgData name="Corky F Wicks" userId="b1f94b2c-6023-4ea9-8d2d-8ec134d22db4" providerId="ADAL" clId="{A37673A7-7D93-4069-A3D9-0F2B4D3547EA}" dt="2024-10-18T12:10:09.552" v="57"/>
        <pc:sldMkLst>
          <pc:docMk/>
          <pc:sldMk cId="1627135000" sldId="286"/>
        </pc:sldMkLst>
        <pc:spChg chg="mod">
          <ac:chgData name="Corky F Wicks" userId="b1f94b2c-6023-4ea9-8d2d-8ec134d22db4" providerId="ADAL" clId="{A37673A7-7D93-4069-A3D9-0F2B4D3547EA}" dt="2024-10-18T12:10:09.552" v="57"/>
          <ac:spMkLst>
            <pc:docMk/>
            <pc:sldMk cId="1627135000" sldId="286"/>
            <ac:spMk id="2" creationId="{22B42FDD-6489-43C3-A312-B62FBAF8D27F}"/>
          </ac:spMkLst>
        </pc:spChg>
        <pc:spChg chg="mod">
          <ac:chgData name="Corky F Wicks" userId="b1f94b2c-6023-4ea9-8d2d-8ec134d22db4" providerId="ADAL" clId="{A37673A7-7D93-4069-A3D9-0F2B4D3547EA}" dt="2024-10-18T12:10:09.552" v="57"/>
          <ac:spMkLst>
            <pc:docMk/>
            <pc:sldMk cId="1627135000" sldId="286"/>
            <ac:spMk id="3" creationId="{CA7A194A-5A5C-405F-B442-2B7486D7BD9F}"/>
          </ac:spMkLst>
        </pc:spChg>
        <pc:spChg chg="mod">
          <ac:chgData name="Corky F Wicks" userId="b1f94b2c-6023-4ea9-8d2d-8ec134d22db4" providerId="ADAL" clId="{A37673A7-7D93-4069-A3D9-0F2B4D3547EA}" dt="2024-10-18T12:10:09.552" v="57"/>
          <ac:spMkLst>
            <pc:docMk/>
            <pc:sldMk cId="1627135000" sldId="286"/>
            <ac:spMk id="4" creationId="{AD286514-E2DA-40DD-B9B1-AA9CB8598DCA}"/>
          </ac:spMkLst>
        </pc:spChg>
        <pc:spChg chg="mod">
          <ac:chgData name="Corky F Wicks" userId="b1f94b2c-6023-4ea9-8d2d-8ec134d22db4" providerId="ADAL" clId="{A37673A7-7D93-4069-A3D9-0F2B4D3547EA}" dt="2024-10-18T12:10:09.552" v="57"/>
          <ac:spMkLst>
            <pc:docMk/>
            <pc:sldMk cId="1627135000" sldId="286"/>
            <ac:spMk id="5" creationId="{C093468C-BA4B-4F64-A1C2-4AC6C8D97BF8}"/>
          </ac:spMkLst>
        </pc:spChg>
        <pc:spChg chg="mod">
          <ac:chgData name="Corky F Wicks" userId="b1f94b2c-6023-4ea9-8d2d-8ec134d22db4" providerId="ADAL" clId="{A37673A7-7D93-4069-A3D9-0F2B4D3547EA}" dt="2024-10-18T12:10:09.552" v="57"/>
          <ac:spMkLst>
            <pc:docMk/>
            <pc:sldMk cId="1627135000" sldId="286"/>
            <ac:spMk id="6" creationId="{407EE6F8-E9ED-4C12-BDC1-6338AAA405A6}"/>
          </ac:spMkLst>
        </pc:spChg>
      </pc:sldChg>
      <pc:sldChg chg="modSp mod modTransition">
        <pc:chgData name="Corky F Wicks" userId="b1f94b2c-6023-4ea9-8d2d-8ec134d22db4" providerId="ADAL" clId="{A37673A7-7D93-4069-A3D9-0F2B4D3547EA}" dt="2024-10-18T12:10:09.552" v="57"/>
        <pc:sldMkLst>
          <pc:docMk/>
          <pc:sldMk cId="2313616742" sldId="287"/>
        </pc:sldMkLst>
        <pc:spChg chg="mod">
          <ac:chgData name="Corky F Wicks" userId="b1f94b2c-6023-4ea9-8d2d-8ec134d22db4" providerId="ADAL" clId="{A37673A7-7D93-4069-A3D9-0F2B4D3547EA}" dt="2024-10-18T12:10:09.552" v="57"/>
          <ac:spMkLst>
            <pc:docMk/>
            <pc:sldMk cId="2313616742" sldId="287"/>
            <ac:spMk id="3" creationId="{E9114432-CCA5-4179-8A0B-4E590DBDDD4F}"/>
          </ac:spMkLst>
        </pc:spChg>
        <pc:spChg chg="mod">
          <ac:chgData name="Corky F Wicks" userId="b1f94b2c-6023-4ea9-8d2d-8ec134d22db4" providerId="ADAL" clId="{A37673A7-7D93-4069-A3D9-0F2B4D3547EA}" dt="2024-10-18T12:10:09.552" v="57"/>
          <ac:spMkLst>
            <pc:docMk/>
            <pc:sldMk cId="2313616742" sldId="287"/>
            <ac:spMk id="4" creationId="{F6A0E123-1016-4A5A-965F-E377E12272C4}"/>
          </ac:spMkLst>
        </pc:spChg>
        <pc:spChg chg="mod">
          <ac:chgData name="Corky F Wicks" userId="b1f94b2c-6023-4ea9-8d2d-8ec134d22db4" providerId="ADAL" clId="{A37673A7-7D93-4069-A3D9-0F2B4D3547EA}" dt="2024-10-18T12:10:09.552" v="57"/>
          <ac:spMkLst>
            <pc:docMk/>
            <pc:sldMk cId="2313616742" sldId="287"/>
            <ac:spMk id="5" creationId="{547C11EF-F0CC-446F-AB70-D2CD7FAF40A2}"/>
          </ac:spMkLst>
        </pc:spChg>
        <pc:spChg chg="mod">
          <ac:chgData name="Corky F Wicks" userId="b1f94b2c-6023-4ea9-8d2d-8ec134d22db4" providerId="ADAL" clId="{A37673A7-7D93-4069-A3D9-0F2B4D3547EA}" dt="2024-10-18T12:10:09.552" v="57"/>
          <ac:spMkLst>
            <pc:docMk/>
            <pc:sldMk cId="2313616742" sldId="287"/>
            <ac:spMk id="6" creationId="{DEB1C527-4D2B-4DDD-90BC-B2A774864B2D}"/>
          </ac:spMkLst>
        </pc:spChg>
      </pc:sldChg>
      <pc:sldChg chg="addSp delSp modSp mod delDesignElem">
        <pc:chgData name="Corky F Wicks" userId="b1f94b2c-6023-4ea9-8d2d-8ec134d22db4" providerId="ADAL" clId="{A37673A7-7D93-4069-A3D9-0F2B4D3547EA}" dt="2024-10-18T12:10:09.552" v="57"/>
        <pc:sldMkLst>
          <pc:docMk/>
          <pc:sldMk cId="2000288320" sldId="289"/>
        </pc:sldMkLst>
        <pc:spChg chg="mod">
          <ac:chgData name="Corky F Wicks" userId="b1f94b2c-6023-4ea9-8d2d-8ec134d22db4" providerId="ADAL" clId="{A37673A7-7D93-4069-A3D9-0F2B4D3547EA}" dt="2024-10-18T12:10:09.552" v="57"/>
          <ac:spMkLst>
            <pc:docMk/>
            <pc:sldMk cId="2000288320" sldId="289"/>
            <ac:spMk id="3" creationId="{D0A5E25D-5883-4571-8531-FC97F50B29A1}"/>
          </ac:spMkLst>
        </pc:spChg>
        <pc:spChg chg="mod">
          <ac:chgData name="Corky F Wicks" userId="b1f94b2c-6023-4ea9-8d2d-8ec134d22db4" providerId="ADAL" clId="{A37673A7-7D93-4069-A3D9-0F2B4D3547EA}" dt="2024-10-18T12:10:09.552" v="57"/>
          <ac:spMkLst>
            <pc:docMk/>
            <pc:sldMk cId="2000288320" sldId="289"/>
            <ac:spMk id="4" creationId="{B0DF376A-CB79-4D0A-BE2A-CD8E7BEC7BF0}"/>
          </ac:spMkLst>
        </pc:spChg>
        <pc:spChg chg="mod">
          <ac:chgData name="Corky F Wicks" userId="b1f94b2c-6023-4ea9-8d2d-8ec134d22db4" providerId="ADAL" clId="{A37673A7-7D93-4069-A3D9-0F2B4D3547EA}" dt="2024-10-18T12:10:09.552" v="57"/>
          <ac:spMkLst>
            <pc:docMk/>
            <pc:sldMk cId="2000288320" sldId="289"/>
            <ac:spMk id="6" creationId="{7B4F5669-028E-4666-A29D-60B06FEC029C}"/>
          </ac:spMkLst>
        </pc:spChg>
        <pc:spChg chg="add del">
          <ac:chgData name="Corky F Wicks" userId="b1f94b2c-6023-4ea9-8d2d-8ec134d22db4" providerId="ADAL" clId="{A37673A7-7D93-4069-A3D9-0F2B4D3547EA}" dt="2024-10-18T12:10:09.552" v="57"/>
          <ac:spMkLst>
            <pc:docMk/>
            <pc:sldMk cId="2000288320" sldId="289"/>
            <ac:spMk id="23" creationId="{A2A1E25D-508A-4EE7-9B89-71BC1BEEFD59}"/>
          </ac:spMkLst>
        </pc:spChg>
        <pc:spChg chg="add del">
          <ac:chgData name="Corky F Wicks" userId="b1f94b2c-6023-4ea9-8d2d-8ec134d22db4" providerId="ADAL" clId="{A37673A7-7D93-4069-A3D9-0F2B4D3547EA}" dt="2024-10-18T12:10:09.552" v="57"/>
          <ac:spMkLst>
            <pc:docMk/>
            <pc:sldMk cId="2000288320" sldId="289"/>
            <ac:spMk id="25" creationId="{6FD9ED33-B960-4F9D-8023-20D830625358}"/>
          </ac:spMkLst>
        </pc:spChg>
        <pc:grpChg chg="add del">
          <ac:chgData name="Corky F Wicks" userId="b1f94b2c-6023-4ea9-8d2d-8ec134d22db4" providerId="ADAL" clId="{A37673A7-7D93-4069-A3D9-0F2B4D3547EA}" dt="2024-10-18T12:10:09.552" v="57"/>
          <ac:grpSpMkLst>
            <pc:docMk/>
            <pc:sldMk cId="2000288320" sldId="289"/>
            <ac:grpSpMk id="15" creationId="{A41F1421-EB4D-4FCC-84AA-B8EAB598DAE1}"/>
          </ac:grpSpMkLst>
        </pc:grpChg>
        <pc:grpChg chg="add del">
          <ac:chgData name="Corky F Wicks" userId="b1f94b2c-6023-4ea9-8d2d-8ec134d22db4" providerId="ADAL" clId="{A37673A7-7D93-4069-A3D9-0F2B4D3547EA}" dt="2024-10-18T12:10:09.552" v="57"/>
          <ac:grpSpMkLst>
            <pc:docMk/>
            <pc:sldMk cId="2000288320" sldId="289"/>
            <ac:grpSpMk id="27" creationId="{48248BD7-AE40-49AB-844D-ABD40D80B2B9}"/>
          </ac:grpSpMkLst>
        </pc:grpChg>
      </pc:sldChg>
      <pc:sldChg chg="addSp delSp modSp mod delDesignElem">
        <pc:chgData name="Corky F Wicks" userId="b1f94b2c-6023-4ea9-8d2d-8ec134d22db4" providerId="ADAL" clId="{A37673A7-7D93-4069-A3D9-0F2B4D3547EA}" dt="2024-10-18T12:16:27.527" v="194" actId="20577"/>
        <pc:sldMkLst>
          <pc:docMk/>
          <pc:sldMk cId="31874546" sldId="290"/>
        </pc:sldMkLst>
        <pc:spChg chg="mod">
          <ac:chgData name="Corky F Wicks" userId="b1f94b2c-6023-4ea9-8d2d-8ec134d22db4" providerId="ADAL" clId="{A37673A7-7D93-4069-A3D9-0F2B4D3547EA}" dt="2024-10-18T12:16:27.527" v="194" actId="20577"/>
          <ac:spMkLst>
            <pc:docMk/>
            <pc:sldMk cId="31874546" sldId="290"/>
            <ac:spMk id="2" creationId="{1A49FEA1-AEED-4377-A812-E58D6616CB43}"/>
          </ac:spMkLst>
        </pc:spChg>
        <pc:spChg chg="mod">
          <ac:chgData name="Corky F Wicks" userId="b1f94b2c-6023-4ea9-8d2d-8ec134d22db4" providerId="ADAL" clId="{A37673A7-7D93-4069-A3D9-0F2B4D3547EA}" dt="2024-10-18T12:10:09.552" v="57"/>
          <ac:spMkLst>
            <pc:docMk/>
            <pc:sldMk cId="31874546" sldId="290"/>
            <ac:spMk id="3" creationId="{D0A5E25D-5883-4571-8531-FC97F50B29A1}"/>
          </ac:spMkLst>
        </pc:spChg>
        <pc:spChg chg="mod">
          <ac:chgData name="Corky F Wicks" userId="b1f94b2c-6023-4ea9-8d2d-8ec134d22db4" providerId="ADAL" clId="{A37673A7-7D93-4069-A3D9-0F2B4D3547EA}" dt="2024-10-18T12:10:09.552" v="57"/>
          <ac:spMkLst>
            <pc:docMk/>
            <pc:sldMk cId="31874546" sldId="290"/>
            <ac:spMk id="4" creationId="{B0DF376A-CB79-4D0A-BE2A-CD8E7BEC7BF0}"/>
          </ac:spMkLst>
        </pc:spChg>
        <pc:spChg chg="mod">
          <ac:chgData name="Corky F Wicks" userId="b1f94b2c-6023-4ea9-8d2d-8ec134d22db4" providerId="ADAL" clId="{A37673A7-7D93-4069-A3D9-0F2B4D3547EA}" dt="2024-10-18T12:10:09.552" v="57"/>
          <ac:spMkLst>
            <pc:docMk/>
            <pc:sldMk cId="31874546" sldId="290"/>
            <ac:spMk id="5" creationId="{23D85B24-1FDF-48FF-A7DC-AA44EFCF30EF}"/>
          </ac:spMkLst>
        </pc:spChg>
        <pc:spChg chg="mod">
          <ac:chgData name="Corky F Wicks" userId="b1f94b2c-6023-4ea9-8d2d-8ec134d22db4" providerId="ADAL" clId="{A37673A7-7D93-4069-A3D9-0F2B4D3547EA}" dt="2024-10-18T12:10:09.552" v="57"/>
          <ac:spMkLst>
            <pc:docMk/>
            <pc:sldMk cId="31874546" sldId="290"/>
            <ac:spMk id="6" creationId="{7B4F5669-028E-4666-A29D-60B06FEC029C}"/>
          </ac:spMkLst>
        </pc:spChg>
        <pc:spChg chg="add del">
          <ac:chgData name="Corky F Wicks" userId="b1f94b2c-6023-4ea9-8d2d-8ec134d22db4" providerId="ADAL" clId="{A37673A7-7D93-4069-A3D9-0F2B4D3547EA}" dt="2024-10-18T12:10:09.552" v="57"/>
          <ac:spMkLst>
            <pc:docMk/>
            <pc:sldMk cId="31874546" sldId="290"/>
            <ac:spMk id="28" creationId="{63A60C88-7443-4827-9241-5019758CB4F0}"/>
          </ac:spMkLst>
        </pc:spChg>
        <pc:grpChg chg="add del">
          <ac:chgData name="Corky F Wicks" userId="b1f94b2c-6023-4ea9-8d2d-8ec134d22db4" providerId="ADAL" clId="{A37673A7-7D93-4069-A3D9-0F2B4D3547EA}" dt="2024-10-18T12:10:09.552" v="57"/>
          <ac:grpSpMkLst>
            <pc:docMk/>
            <pc:sldMk cId="31874546" sldId="290"/>
            <ac:grpSpMk id="10" creationId="{15FF890B-3CE7-403A-AECE-2DE04FC7AF80}"/>
          </ac:grpSpMkLst>
        </pc:grpChg>
        <pc:grpChg chg="add del">
          <ac:chgData name="Corky F Wicks" userId="b1f94b2c-6023-4ea9-8d2d-8ec134d22db4" providerId="ADAL" clId="{A37673A7-7D93-4069-A3D9-0F2B4D3547EA}" dt="2024-10-18T12:10:09.552" v="57"/>
          <ac:grpSpMkLst>
            <pc:docMk/>
            <pc:sldMk cId="31874546" sldId="290"/>
            <ac:grpSpMk id="20" creationId="{DF8D5C46-63E5-40C5-A208-4B2189FA1032}"/>
          </ac:grpSpMkLst>
        </pc:grpChg>
      </pc:sldChg>
      <pc:sldChg chg="addSp delSp modSp del mod delDesignElem">
        <pc:chgData name="Corky F Wicks" userId="b1f94b2c-6023-4ea9-8d2d-8ec134d22db4" providerId="ADAL" clId="{A37673A7-7D93-4069-A3D9-0F2B4D3547EA}" dt="2024-10-18T12:23:52.556" v="235" actId="47"/>
        <pc:sldMkLst>
          <pc:docMk/>
          <pc:sldMk cId="968621466" sldId="291"/>
        </pc:sldMkLst>
        <pc:spChg chg="mod">
          <ac:chgData name="Corky F Wicks" userId="b1f94b2c-6023-4ea9-8d2d-8ec134d22db4" providerId="ADAL" clId="{A37673A7-7D93-4069-A3D9-0F2B4D3547EA}" dt="2024-10-18T12:10:09.552" v="57"/>
          <ac:spMkLst>
            <pc:docMk/>
            <pc:sldMk cId="968621466" sldId="291"/>
            <ac:spMk id="2" creationId="{00000000-0000-0000-0000-000000000000}"/>
          </ac:spMkLst>
        </pc:spChg>
        <pc:spChg chg="del mod">
          <ac:chgData name="Corky F Wicks" userId="b1f94b2c-6023-4ea9-8d2d-8ec134d22db4" providerId="ADAL" clId="{A37673A7-7D93-4069-A3D9-0F2B4D3547EA}" dt="2024-10-18T12:16:47.833" v="198" actId="478"/>
          <ac:spMkLst>
            <pc:docMk/>
            <pc:sldMk cId="968621466" sldId="291"/>
            <ac:spMk id="3" creationId="{00000000-0000-0000-0000-000000000000}"/>
          </ac:spMkLst>
        </pc:spChg>
        <pc:spChg chg="add mod">
          <ac:chgData name="Corky F Wicks" userId="b1f94b2c-6023-4ea9-8d2d-8ec134d22db4" providerId="ADAL" clId="{A37673A7-7D93-4069-A3D9-0F2B4D3547EA}" dt="2024-10-18T12:16:47.833" v="198" actId="478"/>
          <ac:spMkLst>
            <pc:docMk/>
            <pc:sldMk cId="968621466" sldId="291"/>
            <ac:spMk id="6" creationId="{48993B25-9A1B-111C-20BE-219929D9B1C0}"/>
          </ac:spMkLst>
        </pc:spChg>
        <pc:grpChg chg="add del">
          <ac:chgData name="Corky F Wicks" userId="b1f94b2c-6023-4ea9-8d2d-8ec134d22db4" providerId="ADAL" clId="{A37673A7-7D93-4069-A3D9-0F2B4D3547EA}" dt="2024-10-18T12:10:09.552" v="57"/>
          <ac:grpSpMkLst>
            <pc:docMk/>
            <pc:sldMk cId="968621466" sldId="291"/>
            <ac:grpSpMk id="9" creationId="{0A3EF779-83DD-4EB0-9F4C-7304381A2870}"/>
          </ac:grpSpMkLst>
        </pc:grpChg>
        <pc:picChg chg="mod">
          <ac:chgData name="Corky F Wicks" userId="b1f94b2c-6023-4ea9-8d2d-8ec134d22db4" providerId="ADAL" clId="{A37673A7-7D93-4069-A3D9-0F2B4D3547EA}" dt="2024-10-18T12:16:41.387" v="196" actId="1076"/>
          <ac:picMkLst>
            <pc:docMk/>
            <pc:sldMk cId="968621466" sldId="291"/>
            <ac:picMk id="5" creationId="{63D16376-B8F3-F10A-B307-CEF1A814482B}"/>
          </ac:picMkLst>
        </pc:picChg>
      </pc:sldChg>
      <pc:sldChg chg="addSp delSp delDesignElem">
        <pc:chgData name="Corky F Wicks" userId="b1f94b2c-6023-4ea9-8d2d-8ec134d22db4" providerId="ADAL" clId="{A37673A7-7D93-4069-A3D9-0F2B4D3547EA}" dt="2024-10-18T12:10:09.552" v="57"/>
        <pc:sldMkLst>
          <pc:docMk/>
          <pc:sldMk cId="2969576627" sldId="292"/>
        </pc:sldMkLst>
        <pc:spChg chg="add del">
          <ac:chgData name="Corky F Wicks" userId="b1f94b2c-6023-4ea9-8d2d-8ec134d22db4" providerId="ADAL" clId="{A37673A7-7D93-4069-A3D9-0F2B4D3547EA}" dt="2024-10-18T12:10:09.552" v="57"/>
          <ac:spMkLst>
            <pc:docMk/>
            <pc:sldMk cId="2969576627" sldId="292"/>
            <ac:spMk id="10" creationId="{94C52C56-BEF2-4E22-8C8E-A7AC96B03A72}"/>
          </ac:spMkLst>
        </pc:spChg>
        <pc:spChg chg="add del">
          <ac:chgData name="Corky F Wicks" userId="b1f94b2c-6023-4ea9-8d2d-8ec134d22db4" providerId="ADAL" clId="{A37673A7-7D93-4069-A3D9-0F2B4D3547EA}" dt="2024-10-18T12:10:09.552" v="57"/>
          <ac:spMkLst>
            <pc:docMk/>
            <pc:sldMk cId="2969576627" sldId="292"/>
            <ac:spMk id="12" creationId="{42285737-90EE-47DC-AC80-8AE156B11969}"/>
          </ac:spMkLst>
        </pc:spChg>
        <pc:grpChg chg="add del">
          <ac:chgData name="Corky F Wicks" userId="b1f94b2c-6023-4ea9-8d2d-8ec134d22db4" providerId="ADAL" clId="{A37673A7-7D93-4069-A3D9-0F2B4D3547EA}" dt="2024-10-18T12:10:09.552" v="57"/>
          <ac:grpSpMkLst>
            <pc:docMk/>
            <pc:sldMk cId="2969576627" sldId="292"/>
            <ac:grpSpMk id="14" creationId="{B57BDC17-F1B3-455F-BBF1-680AA1F25C06}"/>
          </ac:grpSpMkLst>
        </pc:grpChg>
      </pc:sldChg>
      <pc:sldChg chg="modSp">
        <pc:chgData name="Corky F Wicks" userId="b1f94b2c-6023-4ea9-8d2d-8ec134d22db4" providerId="ADAL" clId="{A37673A7-7D93-4069-A3D9-0F2B4D3547EA}" dt="2024-10-18T12:10:09.552" v="57"/>
        <pc:sldMkLst>
          <pc:docMk/>
          <pc:sldMk cId="1448905031" sldId="293"/>
        </pc:sldMkLst>
        <pc:spChg chg="mod">
          <ac:chgData name="Corky F Wicks" userId="b1f94b2c-6023-4ea9-8d2d-8ec134d22db4" providerId="ADAL" clId="{A37673A7-7D93-4069-A3D9-0F2B4D3547EA}" dt="2024-10-18T12:10:09.552" v="57"/>
          <ac:spMkLst>
            <pc:docMk/>
            <pc:sldMk cId="1448905031" sldId="293"/>
            <ac:spMk id="2" creationId="{00000000-0000-0000-0000-000000000000}"/>
          </ac:spMkLst>
        </pc:spChg>
      </pc:sldChg>
      <pc:sldChg chg="modSp mod">
        <pc:chgData name="Corky F Wicks" userId="b1f94b2c-6023-4ea9-8d2d-8ec134d22db4" providerId="ADAL" clId="{A37673A7-7D93-4069-A3D9-0F2B4D3547EA}" dt="2024-10-18T12:23:13.181" v="234" actId="20577"/>
        <pc:sldMkLst>
          <pc:docMk/>
          <pc:sldMk cId="50547597" sldId="294"/>
        </pc:sldMkLst>
        <pc:spChg chg="mod">
          <ac:chgData name="Corky F Wicks" userId="b1f94b2c-6023-4ea9-8d2d-8ec134d22db4" providerId="ADAL" clId="{A37673A7-7D93-4069-A3D9-0F2B4D3547EA}" dt="2024-10-18T12:23:13.181" v="234" actId="20577"/>
          <ac:spMkLst>
            <pc:docMk/>
            <pc:sldMk cId="50547597" sldId="294"/>
            <ac:spMk id="2" creationId="{00000000-0000-0000-0000-000000000000}"/>
          </ac:spMkLst>
        </pc:spChg>
      </pc:sldChg>
      <pc:sldChg chg="addSp delSp modSp mod delDesignElem">
        <pc:chgData name="Corky F Wicks" userId="b1f94b2c-6023-4ea9-8d2d-8ec134d22db4" providerId="ADAL" clId="{A37673A7-7D93-4069-A3D9-0F2B4D3547EA}" dt="2024-10-18T12:23:07.099" v="233" actId="20577"/>
        <pc:sldMkLst>
          <pc:docMk/>
          <pc:sldMk cId="122110408" sldId="295"/>
        </pc:sldMkLst>
        <pc:spChg chg="mod">
          <ac:chgData name="Corky F Wicks" userId="b1f94b2c-6023-4ea9-8d2d-8ec134d22db4" providerId="ADAL" clId="{A37673A7-7D93-4069-A3D9-0F2B4D3547EA}" dt="2024-10-18T12:23:07.099" v="233" actId="20577"/>
          <ac:spMkLst>
            <pc:docMk/>
            <pc:sldMk cId="122110408" sldId="295"/>
            <ac:spMk id="2" creationId="{00000000-0000-0000-0000-000000000000}"/>
          </ac:spMkLst>
        </pc:spChg>
        <pc:spChg chg="add del">
          <ac:chgData name="Corky F Wicks" userId="b1f94b2c-6023-4ea9-8d2d-8ec134d22db4" providerId="ADAL" clId="{A37673A7-7D93-4069-A3D9-0F2B4D3547EA}" dt="2024-10-18T12:10:09.552" v="57"/>
          <ac:spMkLst>
            <pc:docMk/>
            <pc:sldMk cId="122110408" sldId="295"/>
            <ac:spMk id="7" creationId="{94C52C56-BEF2-4E22-8C8E-A7AC96B03A72}"/>
          </ac:spMkLst>
        </pc:spChg>
        <pc:spChg chg="add del">
          <ac:chgData name="Corky F Wicks" userId="b1f94b2c-6023-4ea9-8d2d-8ec134d22db4" providerId="ADAL" clId="{A37673A7-7D93-4069-A3D9-0F2B4D3547EA}" dt="2024-10-18T12:10:09.552" v="57"/>
          <ac:spMkLst>
            <pc:docMk/>
            <pc:sldMk cId="122110408" sldId="295"/>
            <ac:spMk id="12" creationId="{42285737-90EE-47DC-AC80-8AE156B11969}"/>
          </ac:spMkLst>
        </pc:spChg>
        <pc:grpChg chg="add del">
          <ac:chgData name="Corky F Wicks" userId="b1f94b2c-6023-4ea9-8d2d-8ec134d22db4" providerId="ADAL" clId="{A37673A7-7D93-4069-A3D9-0F2B4D3547EA}" dt="2024-10-18T12:10:09.552" v="57"/>
          <ac:grpSpMkLst>
            <pc:docMk/>
            <pc:sldMk cId="122110408" sldId="295"/>
            <ac:grpSpMk id="14" creationId="{B57BDC17-F1B3-455F-BBF1-680AA1F25C06}"/>
          </ac:grpSpMkLst>
        </pc:grpChg>
      </pc:sldChg>
      <pc:sldChg chg="modSp mod">
        <pc:chgData name="Corky F Wicks" userId="b1f94b2c-6023-4ea9-8d2d-8ec134d22db4" providerId="ADAL" clId="{A37673A7-7D93-4069-A3D9-0F2B4D3547EA}" dt="2024-10-18T12:22:59.147" v="232" actId="20577"/>
        <pc:sldMkLst>
          <pc:docMk/>
          <pc:sldMk cId="3045389638" sldId="296"/>
        </pc:sldMkLst>
        <pc:spChg chg="mod">
          <ac:chgData name="Corky F Wicks" userId="b1f94b2c-6023-4ea9-8d2d-8ec134d22db4" providerId="ADAL" clId="{A37673A7-7D93-4069-A3D9-0F2B4D3547EA}" dt="2024-10-18T12:22:59.147" v="232" actId="20577"/>
          <ac:spMkLst>
            <pc:docMk/>
            <pc:sldMk cId="3045389638" sldId="296"/>
            <ac:spMk id="2" creationId="{00000000-0000-0000-0000-000000000000}"/>
          </ac:spMkLst>
        </pc:spChg>
      </pc:sldChg>
      <pc:sldChg chg="modSp mod">
        <pc:chgData name="Corky F Wicks" userId="b1f94b2c-6023-4ea9-8d2d-8ec134d22db4" providerId="ADAL" clId="{A37673A7-7D93-4069-A3D9-0F2B4D3547EA}" dt="2024-10-18T12:22:55.440" v="231" actId="20577"/>
        <pc:sldMkLst>
          <pc:docMk/>
          <pc:sldMk cId="1971663597" sldId="297"/>
        </pc:sldMkLst>
        <pc:spChg chg="mod">
          <ac:chgData name="Corky F Wicks" userId="b1f94b2c-6023-4ea9-8d2d-8ec134d22db4" providerId="ADAL" clId="{A37673A7-7D93-4069-A3D9-0F2B4D3547EA}" dt="2024-10-18T12:22:55.440" v="231" actId="20577"/>
          <ac:spMkLst>
            <pc:docMk/>
            <pc:sldMk cId="1971663597" sldId="297"/>
            <ac:spMk id="2" creationId="{00000000-0000-0000-0000-000000000000}"/>
          </ac:spMkLst>
        </pc:spChg>
      </pc:sldChg>
      <pc:sldChg chg="addSp delSp modSp mod delDesignElem">
        <pc:chgData name="Corky F Wicks" userId="b1f94b2c-6023-4ea9-8d2d-8ec134d22db4" providerId="ADAL" clId="{A37673A7-7D93-4069-A3D9-0F2B4D3547EA}" dt="2024-10-18T12:22:51.837" v="230" actId="20577"/>
        <pc:sldMkLst>
          <pc:docMk/>
          <pc:sldMk cId="2823257546" sldId="298"/>
        </pc:sldMkLst>
        <pc:spChg chg="mod">
          <ac:chgData name="Corky F Wicks" userId="b1f94b2c-6023-4ea9-8d2d-8ec134d22db4" providerId="ADAL" clId="{A37673A7-7D93-4069-A3D9-0F2B4D3547EA}" dt="2024-10-18T12:22:51.837" v="230" actId="20577"/>
          <ac:spMkLst>
            <pc:docMk/>
            <pc:sldMk cId="2823257546" sldId="298"/>
            <ac:spMk id="2" creationId="{00000000-0000-0000-0000-000000000000}"/>
          </ac:spMkLst>
        </pc:spChg>
        <pc:spChg chg="add del">
          <ac:chgData name="Corky F Wicks" userId="b1f94b2c-6023-4ea9-8d2d-8ec134d22db4" providerId="ADAL" clId="{A37673A7-7D93-4069-A3D9-0F2B4D3547EA}" dt="2024-10-18T12:10:09.552" v="57"/>
          <ac:spMkLst>
            <pc:docMk/>
            <pc:sldMk cId="2823257546" sldId="298"/>
            <ac:spMk id="34" creationId="{94C52C56-BEF2-4E22-8C8E-A7AC96B03A72}"/>
          </ac:spMkLst>
        </pc:spChg>
        <pc:spChg chg="add del">
          <ac:chgData name="Corky F Wicks" userId="b1f94b2c-6023-4ea9-8d2d-8ec134d22db4" providerId="ADAL" clId="{A37673A7-7D93-4069-A3D9-0F2B4D3547EA}" dt="2024-10-18T12:10:09.552" v="57"/>
          <ac:spMkLst>
            <pc:docMk/>
            <pc:sldMk cId="2823257546" sldId="298"/>
            <ac:spMk id="36" creationId="{42285737-90EE-47DC-AC80-8AE156B11969}"/>
          </ac:spMkLst>
        </pc:spChg>
        <pc:grpChg chg="add del">
          <ac:chgData name="Corky F Wicks" userId="b1f94b2c-6023-4ea9-8d2d-8ec134d22db4" providerId="ADAL" clId="{A37673A7-7D93-4069-A3D9-0F2B4D3547EA}" dt="2024-10-18T12:10:09.552" v="57"/>
          <ac:grpSpMkLst>
            <pc:docMk/>
            <pc:sldMk cId="2823257546" sldId="298"/>
            <ac:grpSpMk id="38" creationId="{B57BDC17-F1B3-455F-BBF1-680AA1F25C06}"/>
          </ac:grpSpMkLst>
        </pc:grpChg>
      </pc:sldChg>
      <pc:sldChg chg="addSp delSp modSp mod setBg delDesignElem">
        <pc:chgData name="Corky F Wicks" userId="b1f94b2c-6023-4ea9-8d2d-8ec134d22db4" providerId="ADAL" clId="{A37673A7-7D93-4069-A3D9-0F2B4D3547EA}" dt="2024-10-18T12:36:18.283" v="475" actId="26606"/>
        <pc:sldMkLst>
          <pc:docMk/>
          <pc:sldMk cId="3068698237" sldId="299"/>
        </pc:sldMkLst>
        <pc:spChg chg="mod">
          <ac:chgData name="Corky F Wicks" userId="b1f94b2c-6023-4ea9-8d2d-8ec134d22db4" providerId="ADAL" clId="{A37673A7-7D93-4069-A3D9-0F2B4D3547EA}" dt="2024-10-18T12:36:18.283" v="475" actId="26606"/>
          <ac:spMkLst>
            <pc:docMk/>
            <pc:sldMk cId="3068698237" sldId="299"/>
            <ac:spMk id="2" creationId="{00000000-0000-0000-0000-000000000000}"/>
          </ac:spMkLst>
        </pc:spChg>
        <pc:spChg chg="add del">
          <ac:chgData name="Corky F Wicks" userId="b1f94b2c-6023-4ea9-8d2d-8ec134d22db4" providerId="ADAL" clId="{A37673A7-7D93-4069-A3D9-0F2B4D3547EA}" dt="2024-10-18T12:36:18.283" v="475" actId="26606"/>
          <ac:spMkLst>
            <pc:docMk/>
            <pc:sldMk cId="3068698237" sldId="299"/>
            <ac:spMk id="7" creationId="{63336871-0118-4F6E-8DBD-20AEFC62A9AD}"/>
          </ac:spMkLst>
        </pc:spChg>
        <pc:spChg chg="add del">
          <ac:chgData name="Corky F Wicks" userId="b1f94b2c-6023-4ea9-8d2d-8ec134d22db4" providerId="ADAL" clId="{A37673A7-7D93-4069-A3D9-0F2B4D3547EA}" dt="2024-10-18T12:36:18.283" v="475" actId="26606"/>
          <ac:spMkLst>
            <pc:docMk/>
            <pc:sldMk cId="3068698237" sldId="299"/>
            <ac:spMk id="8" creationId="{F03CC8D0-33AF-417F-8454-1FDB6C22DD25}"/>
          </ac:spMkLst>
        </pc:spChg>
        <pc:spChg chg="add">
          <ac:chgData name="Corky F Wicks" userId="b1f94b2c-6023-4ea9-8d2d-8ec134d22db4" providerId="ADAL" clId="{A37673A7-7D93-4069-A3D9-0F2B4D3547EA}" dt="2024-10-18T12:36:18.283" v="475" actId="26606"/>
          <ac:spMkLst>
            <pc:docMk/>
            <pc:sldMk cId="3068698237" sldId="299"/>
            <ac:spMk id="28" creationId="{94C52C56-BEF2-4E22-8C8E-A7AC96B03A72}"/>
          </ac:spMkLst>
        </pc:spChg>
        <pc:spChg chg="add del">
          <ac:chgData name="Corky F Wicks" userId="b1f94b2c-6023-4ea9-8d2d-8ec134d22db4" providerId="ADAL" clId="{A37673A7-7D93-4069-A3D9-0F2B4D3547EA}" dt="2024-10-18T12:36:09.575" v="472" actId="26606"/>
          <ac:spMkLst>
            <pc:docMk/>
            <pc:sldMk cId="3068698237" sldId="299"/>
            <ac:spMk id="29" creationId="{94C52C56-BEF2-4E22-8C8E-A7AC96B03A72}"/>
          </ac:spMkLst>
        </pc:spChg>
        <pc:spChg chg="add">
          <ac:chgData name="Corky F Wicks" userId="b1f94b2c-6023-4ea9-8d2d-8ec134d22db4" providerId="ADAL" clId="{A37673A7-7D93-4069-A3D9-0F2B4D3547EA}" dt="2024-10-18T12:36:18.283" v="475" actId="26606"/>
          <ac:spMkLst>
            <pc:docMk/>
            <pc:sldMk cId="3068698237" sldId="299"/>
            <ac:spMk id="30" creationId="{42285737-90EE-47DC-AC80-8AE156B11969}"/>
          </ac:spMkLst>
        </pc:spChg>
        <pc:spChg chg="add del">
          <ac:chgData name="Corky F Wicks" userId="b1f94b2c-6023-4ea9-8d2d-8ec134d22db4" providerId="ADAL" clId="{A37673A7-7D93-4069-A3D9-0F2B4D3547EA}" dt="2024-10-18T12:36:09.575" v="472" actId="26606"/>
          <ac:spMkLst>
            <pc:docMk/>
            <pc:sldMk cId="3068698237" sldId="299"/>
            <ac:spMk id="31" creationId="{42285737-90EE-47DC-AC80-8AE156B11969}"/>
          </ac:spMkLst>
        </pc:spChg>
        <pc:grpChg chg="add del">
          <ac:chgData name="Corky F Wicks" userId="b1f94b2c-6023-4ea9-8d2d-8ec134d22db4" providerId="ADAL" clId="{A37673A7-7D93-4069-A3D9-0F2B4D3547EA}" dt="2024-10-18T12:36:18.283" v="475" actId="26606"/>
          <ac:grpSpMkLst>
            <pc:docMk/>
            <pc:sldMk cId="3068698237" sldId="299"/>
            <ac:grpSpMk id="21" creationId="{B5A08A69-9EE1-4A9E-96B6-D769D87C2F9E}"/>
          </ac:grpSpMkLst>
        </pc:grpChg>
        <pc:grpChg chg="add">
          <ac:chgData name="Corky F Wicks" userId="b1f94b2c-6023-4ea9-8d2d-8ec134d22db4" providerId="ADAL" clId="{A37673A7-7D93-4069-A3D9-0F2B4D3547EA}" dt="2024-10-18T12:36:18.283" v="475" actId="26606"/>
          <ac:grpSpMkLst>
            <pc:docMk/>
            <pc:sldMk cId="3068698237" sldId="299"/>
            <ac:grpSpMk id="32" creationId="{B57BDC17-F1B3-455F-BBF1-680AA1F25C06}"/>
          </ac:grpSpMkLst>
        </pc:grpChg>
        <pc:grpChg chg="add del">
          <ac:chgData name="Corky F Wicks" userId="b1f94b2c-6023-4ea9-8d2d-8ec134d22db4" providerId="ADAL" clId="{A37673A7-7D93-4069-A3D9-0F2B4D3547EA}" dt="2024-10-18T12:36:09.575" v="472" actId="26606"/>
          <ac:grpSpMkLst>
            <pc:docMk/>
            <pc:sldMk cId="3068698237" sldId="299"/>
            <ac:grpSpMk id="33" creationId="{B57BDC17-F1B3-455F-BBF1-680AA1F25C06}"/>
          </ac:grpSpMkLst>
        </pc:grpChg>
        <pc:graphicFrameChg chg="add del mod modGraphic">
          <ac:chgData name="Corky F Wicks" userId="b1f94b2c-6023-4ea9-8d2d-8ec134d22db4" providerId="ADAL" clId="{A37673A7-7D93-4069-A3D9-0F2B4D3547EA}" dt="2024-10-18T12:36:18.283" v="475" actId="26606"/>
          <ac:graphicFrameMkLst>
            <pc:docMk/>
            <pc:sldMk cId="3068698237" sldId="299"/>
            <ac:graphicFrameMk id="5" creationId="{66B69CFB-994A-FC27-4ADF-9B7EE80D4B50}"/>
          </ac:graphicFrameMkLst>
        </pc:graphicFrameChg>
        <pc:graphicFrameChg chg="add del">
          <ac:chgData name="Corky F Wicks" userId="b1f94b2c-6023-4ea9-8d2d-8ec134d22db4" providerId="ADAL" clId="{A37673A7-7D93-4069-A3D9-0F2B4D3547EA}" dt="2024-10-18T12:36:18.252" v="474" actId="26606"/>
          <ac:graphicFrameMkLst>
            <pc:docMk/>
            <pc:sldMk cId="3068698237" sldId="299"/>
            <ac:graphicFrameMk id="26" creationId="{66F25169-C886-859C-8CA0-AC9AB4DE0D37}"/>
          </ac:graphicFrameMkLst>
        </pc:graphicFrameChg>
        <pc:graphicFrameChg chg="add">
          <ac:chgData name="Corky F Wicks" userId="b1f94b2c-6023-4ea9-8d2d-8ec134d22db4" providerId="ADAL" clId="{A37673A7-7D93-4069-A3D9-0F2B4D3547EA}" dt="2024-10-18T12:36:18.283" v="475" actId="26606"/>
          <ac:graphicFrameMkLst>
            <pc:docMk/>
            <pc:sldMk cId="3068698237" sldId="299"/>
            <ac:graphicFrameMk id="40" creationId="{66B69CFB-994A-FC27-4ADF-9B7EE80D4B50}"/>
          </ac:graphicFrameMkLst>
        </pc:graphicFrameChg>
      </pc:sldChg>
      <pc:sldChg chg="addSp delSp modSp new mod setBg modClrScheme chgLayout">
        <pc:chgData name="Corky F Wicks" userId="b1f94b2c-6023-4ea9-8d2d-8ec134d22db4" providerId="ADAL" clId="{A37673A7-7D93-4069-A3D9-0F2B4D3547EA}" dt="2024-10-18T12:15:48.863" v="181" actId="20577"/>
        <pc:sldMkLst>
          <pc:docMk/>
          <pc:sldMk cId="167403497" sldId="300"/>
        </pc:sldMkLst>
        <pc:spChg chg="mod ord">
          <ac:chgData name="Corky F Wicks" userId="b1f94b2c-6023-4ea9-8d2d-8ec134d22db4" providerId="ADAL" clId="{A37673A7-7D93-4069-A3D9-0F2B4D3547EA}" dt="2024-10-18T12:15:11.162" v="162" actId="26606"/>
          <ac:spMkLst>
            <pc:docMk/>
            <pc:sldMk cId="167403497" sldId="300"/>
            <ac:spMk id="2" creationId="{25F41E8B-ED2E-5A50-1D88-F2F9156F88DB}"/>
          </ac:spMkLst>
        </pc:spChg>
        <pc:spChg chg="del mod ord">
          <ac:chgData name="Corky F Wicks" userId="b1f94b2c-6023-4ea9-8d2d-8ec134d22db4" providerId="ADAL" clId="{A37673A7-7D93-4069-A3D9-0F2B4D3547EA}" dt="2024-10-18T12:13:17.875" v="155" actId="700"/>
          <ac:spMkLst>
            <pc:docMk/>
            <pc:sldMk cId="167403497" sldId="300"/>
            <ac:spMk id="3" creationId="{94152604-6441-8135-7236-B237CEF1DC6E}"/>
          </ac:spMkLst>
        </pc:spChg>
        <pc:spChg chg="add del mod ord">
          <ac:chgData name="Corky F Wicks" userId="b1f94b2c-6023-4ea9-8d2d-8ec134d22db4" providerId="ADAL" clId="{A37673A7-7D93-4069-A3D9-0F2B4D3547EA}" dt="2024-10-18T12:13:31.731" v="156"/>
          <ac:spMkLst>
            <pc:docMk/>
            <pc:sldMk cId="167403497" sldId="300"/>
            <ac:spMk id="4" creationId="{865EF241-DAAA-93EB-77B5-EC62CFC43DC5}"/>
          </ac:spMkLst>
        </pc:spChg>
        <pc:spChg chg="add del mod ord">
          <ac:chgData name="Corky F Wicks" userId="b1f94b2c-6023-4ea9-8d2d-8ec134d22db4" providerId="ADAL" clId="{A37673A7-7D93-4069-A3D9-0F2B4D3547EA}" dt="2024-10-18T12:14:53.269" v="159"/>
          <ac:spMkLst>
            <pc:docMk/>
            <pc:sldMk cId="167403497" sldId="300"/>
            <ac:spMk id="5" creationId="{CBFC414D-5F28-7A0C-E664-94025623D148}"/>
          </ac:spMkLst>
        </pc:spChg>
        <pc:spChg chg="add mod">
          <ac:chgData name="Corky F Wicks" userId="b1f94b2c-6023-4ea9-8d2d-8ec134d22db4" providerId="ADAL" clId="{A37673A7-7D93-4069-A3D9-0F2B4D3547EA}" dt="2024-10-18T12:15:48.863" v="181" actId="20577"/>
          <ac:spMkLst>
            <pc:docMk/>
            <pc:sldMk cId="167403497" sldId="300"/>
            <ac:spMk id="7" creationId="{649C443E-6F6D-07C0-F9DC-AC50B5714F93}"/>
          </ac:spMkLst>
        </pc:spChg>
        <pc:spChg chg="add del">
          <ac:chgData name="Corky F Wicks" userId="b1f94b2c-6023-4ea9-8d2d-8ec134d22db4" providerId="ADAL" clId="{A37673A7-7D93-4069-A3D9-0F2B4D3547EA}" dt="2024-10-18T12:15:11.148" v="161" actId="26606"/>
          <ac:spMkLst>
            <pc:docMk/>
            <pc:sldMk cId="167403497" sldId="300"/>
            <ac:spMk id="28" creationId="{DD7EED39-224E-4230-8FD1-B1E1AF6C6E36}"/>
          </ac:spMkLst>
        </pc:spChg>
        <pc:spChg chg="add">
          <ac:chgData name="Corky F Wicks" userId="b1f94b2c-6023-4ea9-8d2d-8ec134d22db4" providerId="ADAL" clId="{A37673A7-7D93-4069-A3D9-0F2B4D3547EA}" dt="2024-10-18T12:15:11.162" v="162" actId="26606"/>
          <ac:spMkLst>
            <pc:docMk/>
            <pc:sldMk cId="167403497" sldId="300"/>
            <ac:spMk id="37" creationId="{6AD30037-67ED-4367-9BE0-45787510BF13}"/>
          </ac:spMkLst>
        </pc:spChg>
        <pc:grpChg chg="add del">
          <ac:chgData name="Corky F Wicks" userId="b1f94b2c-6023-4ea9-8d2d-8ec134d22db4" providerId="ADAL" clId="{A37673A7-7D93-4069-A3D9-0F2B4D3547EA}" dt="2024-10-18T12:15:11.148" v="161" actId="26606"/>
          <ac:grpSpMkLst>
            <pc:docMk/>
            <pc:sldMk cId="167403497" sldId="300"/>
            <ac:grpSpMk id="12" creationId="{260ACC13-B825-49F3-93DE-C8B8F2FA37A1}"/>
          </ac:grpSpMkLst>
        </pc:grpChg>
        <pc:grpChg chg="add del">
          <ac:chgData name="Corky F Wicks" userId="b1f94b2c-6023-4ea9-8d2d-8ec134d22db4" providerId="ADAL" clId="{A37673A7-7D93-4069-A3D9-0F2B4D3547EA}" dt="2024-10-18T12:15:11.148" v="161" actId="26606"/>
          <ac:grpSpMkLst>
            <pc:docMk/>
            <pc:sldMk cId="167403497" sldId="300"/>
            <ac:grpSpMk id="20" creationId="{A2E861A3-F23C-46B8-A38A-4A22E453D993}"/>
          </ac:grpSpMkLst>
        </pc:grpChg>
        <pc:grpChg chg="add">
          <ac:chgData name="Corky F Wicks" userId="b1f94b2c-6023-4ea9-8d2d-8ec134d22db4" providerId="ADAL" clId="{A37673A7-7D93-4069-A3D9-0F2B4D3547EA}" dt="2024-10-18T12:15:11.162" v="162" actId="26606"/>
          <ac:grpSpMkLst>
            <pc:docMk/>
            <pc:sldMk cId="167403497" sldId="300"/>
            <ac:grpSpMk id="30" creationId="{260ACC13-B825-49F3-93DE-C8B8F2FA37A1}"/>
          </ac:grpSpMkLst>
        </pc:grpChg>
        <pc:grpChg chg="add">
          <ac:chgData name="Corky F Wicks" userId="b1f94b2c-6023-4ea9-8d2d-8ec134d22db4" providerId="ADAL" clId="{A37673A7-7D93-4069-A3D9-0F2B4D3547EA}" dt="2024-10-18T12:15:11.162" v="162" actId="26606"/>
          <ac:grpSpMkLst>
            <pc:docMk/>
            <pc:sldMk cId="167403497" sldId="300"/>
            <ac:grpSpMk id="38" creationId="{50841A4E-5BC1-44B4-83CF-D524E8AEAD64}"/>
          </ac:grpSpMkLst>
        </pc:grpChg>
        <pc:picChg chg="add mod ord">
          <ac:chgData name="Corky F Wicks" userId="b1f94b2c-6023-4ea9-8d2d-8ec134d22db4" providerId="ADAL" clId="{A37673A7-7D93-4069-A3D9-0F2B4D3547EA}" dt="2024-10-18T12:15:11.162" v="162" actId="26606"/>
          <ac:picMkLst>
            <pc:docMk/>
            <pc:sldMk cId="167403497" sldId="300"/>
            <ac:picMk id="6" creationId="{4E5F9337-64B2-064E-1583-BB926D62690E}"/>
          </ac:picMkLst>
        </pc:picChg>
      </pc:sldChg>
      <pc:sldChg chg="addSp delSp modSp new mod setBg setClrOvrMap">
        <pc:chgData name="Corky F Wicks" userId="b1f94b2c-6023-4ea9-8d2d-8ec134d22db4" providerId="ADAL" clId="{A37673A7-7D93-4069-A3D9-0F2B4D3547EA}" dt="2024-10-18T12:35:28.943" v="470" actId="26606"/>
        <pc:sldMkLst>
          <pc:docMk/>
          <pc:sldMk cId="2195863424" sldId="301"/>
        </pc:sldMkLst>
        <pc:spChg chg="mod">
          <ac:chgData name="Corky F Wicks" userId="b1f94b2c-6023-4ea9-8d2d-8ec134d22db4" providerId="ADAL" clId="{A37673A7-7D93-4069-A3D9-0F2B4D3547EA}" dt="2024-10-18T12:35:28.894" v="469" actId="26606"/>
          <ac:spMkLst>
            <pc:docMk/>
            <pc:sldMk cId="2195863424" sldId="301"/>
            <ac:spMk id="2" creationId="{C85930B8-8C7E-53E6-A479-8115C3584A37}"/>
          </ac:spMkLst>
        </pc:spChg>
        <pc:spChg chg="add del mod">
          <ac:chgData name="Corky F Wicks" userId="b1f94b2c-6023-4ea9-8d2d-8ec134d22db4" providerId="ADAL" clId="{A37673A7-7D93-4069-A3D9-0F2B4D3547EA}" dt="2024-10-18T12:22:29.200" v="226" actId="26606"/>
          <ac:spMkLst>
            <pc:docMk/>
            <pc:sldMk cId="2195863424" sldId="301"/>
            <ac:spMk id="3" creationId="{6BADED30-3ED2-15A9-C151-2CC42A2E85AC}"/>
          </ac:spMkLst>
        </pc:spChg>
        <pc:spChg chg="add del">
          <ac:chgData name="Corky F Wicks" userId="b1f94b2c-6023-4ea9-8d2d-8ec134d22db4" providerId="ADAL" clId="{A37673A7-7D93-4069-A3D9-0F2B4D3547EA}" dt="2024-10-18T12:22:29.190" v="225" actId="26606"/>
          <ac:spMkLst>
            <pc:docMk/>
            <pc:sldMk cId="2195863424" sldId="301"/>
            <ac:spMk id="9" creationId="{94C52C56-BEF2-4E22-8C8E-A7AC96B03A72}"/>
          </ac:spMkLst>
        </pc:spChg>
        <pc:spChg chg="add del">
          <ac:chgData name="Corky F Wicks" userId="b1f94b2c-6023-4ea9-8d2d-8ec134d22db4" providerId="ADAL" clId="{A37673A7-7D93-4069-A3D9-0F2B4D3547EA}" dt="2024-10-18T12:22:29.190" v="225" actId="26606"/>
          <ac:spMkLst>
            <pc:docMk/>
            <pc:sldMk cId="2195863424" sldId="301"/>
            <ac:spMk id="11" creationId="{42285737-90EE-47DC-AC80-8AE156B11969}"/>
          </ac:spMkLst>
        </pc:spChg>
        <pc:spChg chg="add del">
          <ac:chgData name="Corky F Wicks" userId="b1f94b2c-6023-4ea9-8d2d-8ec134d22db4" providerId="ADAL" clId="{A37673A7-7D93-4069-A3D9-0F2B4D3547EA}" dt="2024-10-18T12:35:28.943" v="470" actId="26606"/>
          <ac:spMkLst>
            <pc:docMk/>
            <pc:sldMk cId="2195863424" sldId="301"/>
            <ac:spMk id="21" creationId="{2FCD9B94-D70B-4446-85E5-ACD3904289CB}"/>
          </ac:spMkLst>
        </pc:spChg>
        <pc:spChg chg="add del mod">
          <ac:chgData name="Corky F Wicks" userId="b1f94b2c-6023-4ea9-8d2d-8ec134d22db4" providerId="ADAL" clId="{A37673A7-7D93-4069-A3D9-0F2B4D3547EA}" dt="2024-10-18T12:35:28.943" v="470" actId="26606"/>
          <ac:spMkLst>
            <pc:docMk/>
            <pc:sldMk cId="2195863424" sldId="301"/>
            <ac:spMk id="24" creationId="{6BADED30-3ED2-15A9-C151-2CC42A2E85AC}"/>
          </ac:spMkLst>
        </pc:spChg>
        <pc:spChg chg="add del">
          <ac:chgData name="Corky F Wicks" userId="b1f94b2c-6023-4ea9-8d2d-8ec134d22db4" providerId="ADAL" clId="{A37673A7-7D93-4069-A3D9-0F2B4D3547EA}" dt="2024-10-18T12:35:28.894" v="469" actId="26606"/>
          <ac:spMkLst>
            <pc:docMk/>
            <pc:sldMk cId="2195863424" sldId="301"/>
            <ac:spMk id="29" creationId="{85428F22-76B3-4107-AADE-3F9EC95FD325}"/>
          </ac:spMkLst>
        </pc:spChg>
        <pc:spChg chg="add">
          <ac:chgData name="Corky F Wicks" userId="b1f94b2c-6023-4ea9-8d2d-8ec134d22db4" providerId="ADAL" clId="{A37673A7-7D93-4069-A3D9-0F2B4D3547EA}" dt="2024-10-18T12:35:28.943" v="470" actId="26606"/>
          <ac:spMkLst>
            <pc:docMk/>
            <pc:sldMk cId="2195863424" sldId="301"/>
            <ac:spMk id="43" creationId="{2FCD9B94-D70B-4446-85E5-ACD3904289CB}"/>
          </ac:spMkLst>
        </pc:spChg>
        <pc:grpChg chg="add del">
          <ac:chgData name="Corky F Wicks" userId="b1f94b2c-6023-4ea9-8d2d-8ec134d22db4" providerId="ADAL" clId="{A37673A7-7D93-4069-A3D9-0F2B4D3547EA}" dt="2024-10-18T12:22:29.190" v="225" actId="26606"/>
          <ac:grpSpMkLst>
            <pc:docMk/>
            <pc:sldMk cId="2195863424" sldId="301"/>
            <ac:grpSpMk id="13" creationId="{B57BDC17-F1B3-455F-BBF1-680AA1F25C06}"/>
          </ac:grpSpMkLst>
        </pc:grpChg>
        <pc:grpChg chg="add del">
          <ac:chgData name="Corky F Wicks" userId="b1f94b2c-6023-4ea9-8d2d-8ec134d22db4" providerId="ADAL" clId="{A37673A7-7D93-4069-A3D9-0F2B4D3547EA}" dt="2024-10-18T12:35:28.894" v="469" actId="26606"/>
          <ac:grpSpMkLst>
            <pc:docMk/>
            <pc:sldMk cId="2195863424" sldId="301"/>
            <ac:grpSpMk id="31" creationId="{5346FBCF-5353-4172-96F5-4B7EB07777C4}"/>
          </ac:grpSpMkLst>
        </pc:grpChg>
        <pc:grpChg chg="add del">
          <ac:chgData name="Corky F Wicks" userId="b1f94b2c-6023-4ea9-8d2d-8ec134d22db4" providerId="ADAL" clId="{A37673A7-7D93-4069-A3D9-0F2B4D3547EA}" dt="2024-10-18T12:35:28.894" v="469" actId="26606"/>
          <ac:grpSpMkLst>
            <pc:docMk/>
            <pc:sldMk cId="2195863424" sldId="301"/>
            <ac:grpSpMk id="35" creationId="{78326E10-C8CB-487F-A110-F861268DE619}"/>
          </ac:grpSpMkLst>
        </pc:grpChg>
        <pc:graphicFrameChg chg="add del">
          <ac:chgData name="Corky F Wicks" userId="b1f94b2c-6023-4ea9-8d2d-8ec134d22db4" providerId="ADAL" clId="{A37673A7-7D93-4069-A3D9-0F2B4D3547EA}" dt="2024-10-18T12:22:29.190" v="225" actId="26606"/>
          <ac:graphicFrameMkLst>
            <pc:docMk/>
            <pc:sldMk cId="2195863424" sldId="301"/>
            <ac:graphicFrameMk id="5" creationId="{B0DC75C2-72D6-4786-3143-591A3B34CC1C}"/>
          </ac:graphicFrameMkLst>
        </pc:graphicFrameChg>
        <pc:graphicFrameChg chg="add">
          <ac:chgData name="Corky F Wicks" userId="b1f94b2c-6023-4ea9-8d2d-8ec134d22db4" providerId="ADAL" clId="{A37673A7-7D93-4069-A3D9-0F2B4D3547EA}" dt="2024-10-18T12:35:28.943" v="470" actId="26606"/>
          <ac:graphicFrameMkLst>
            <pc:docMk/>
            <pc:sldMk cId="2195863424" sldId="301"/>
            <ac:graphicFrameMk id="26" creationId="{6C840825-F8FF-E210-6D85-FD3C600F6FCD}"/>
          </ac:graphicFrameMkLst>
        </pc:graphicFrameChg>
        <pc:picChg chg="add mod ord">
          <ac:chgData name="Corky F Wicks" userId="b1f94b2c-6023-4ea9-8d2d-8ec134d22db4" providerId="ADAL" clId="{A37673A7-7D93-4069-A3D9-0F2B4D3547EA}" dt="2024-10-18T12:35:28.894" v="469" actId="26606"/>
          <ac:picMkLst>
            <pc:docMk/>
            <pc:sldMk cId="2195863424" sldId="301"/>
            <ac:picMk id="22" creationId="{FAED161A-FE25-6AC1-5C8F-8375E494835D}"/>
          </ac:picMkLst>
        </pc:picChg>
        <pc:cxnChg chg="add del">
          <ac:chgData name="Corky F Wicks" userId="b1f94b2c-6023-4ea9-8d2d-8ec134d22db4" providerId="ADAL" clId="{A37673A7-7D93-4069-A3D9-0F2B4D3547EA}" dt="2024-10-18T12:35:28.943" v="470" actId="26606"/>
          <ac:cxnSpMkLst>
            <pc:docMk/>
            <pc:sldMk cId="2195863424" sldId="301"/>
            <ac:cxnSpMk id="23" creationId="{3378FF8B-3743-48E1-88E3-F4CADB3DECE5}"/>
          </ac:cxnSpMkLst>
        </pc:cxnChg>
        <pc:cxnChg chg="add">
          <ac:chgData name="Corky F Wicks" userId="b1f94b2c-6023-4ea9-8d2d-8ec134d22db4" providerId="ADAL" clId="{A37673A7-7D93-4069-A3D9-0F2B4D3547EA}" dt="2024-10-18T12:35:28.943" v="470" actId="26606"/>
          <ac:cxnSpMkLst>
            <pc:docMk/>
            <pc:sldMk cId="2195863424" sldId="301"/>
            <ac:cxnSpMk id="44" creationId="{3378FF8B-3743-48E1-88E3-F4CADB3DECE5}"/>
          </ac:cxnSpMkLst>
        </pc:cxnChg>
      </pc:sldChg>
      <pc:sldChg chg="addSp delSp modSp new mod setBg modClrScheme delDesignElem chgLayout">
        <pc:chgData name="Corky F Wicks" userId="b1f94b2c-6023-4ea9-8d2d-8ec134d22db4" providerId="ADAL" clId="{A37673A7-7D93-4069-A3D9-0F2B4D3547EA}" dt="2024-10-18T12:33:14.319" v="419" actId="27636"/>
        <pc:sldMkLst>
          <pc:docMk/>
          <pc:sldMk cId="3467369108" sldId="302"/>
        </pc:sldMkLst>
        <pc:spChg chg="mod ord">
          <ac:chgData name="Corky F Wicks" userId="b1f94b2c-6023-4ea9-8d2d-8ec134d22db4" providerId="ADAL" clId="{A37673A7-7D93-4069-A3D9-0F2B4D3547EA}" dt="2024-10-18T12:32:02.153" v="406" actId="26606"/>
          <ac:spMkLst>
            <pc:docMk/>
            <pc:sldMk cId="3467369108" sldId="302"/>
            <ac:spMk id="2" creationId="{4551F034-B702-8C1A-E2B2-3F0CB992213D}"/>
          </ac:spMkLst>
        </pc:spChg>
        <pc:spChg chg="mod ord">
          <ac:chgData name="Corky F Wicks" userId="b1f94b2c-6023-4ea9-8d2d-8ec134d22db4" providerId="ADAL" clId="{A37673A7-7D93-4069-A3D9-0F2B4D3547EA}" dt="2024-10-18T12:33:14.319" v="419" actId="27636"/>
          <ac:spMkLst>
            <pc:docMk/>
            <pc:sldMk cId="3467369108" sldId="302"/>
            <ac:spMk id="3" creationId="{3CD9570C-6A81-BE48-0FD5-DE11E292EBDA}"/>
          </ac:spMkLst>
        </pc:spChg>
        <pc:spChg chg="add del mod ord">
          <ac:chgData name="Corky F Wicks" userId="b1f94b2c-6023-4ea9-8d2d-8ec134d22db4" providerId="ADAL" clId="{A37673A7-7D93-4069-A3D9-0F2B4D3547EA}" dt="2024-10-18T12:31:58.088" v="404" actId="700"/>
          <ac:spMkLst>
            <pc:docMk/>
            <pc:sldMk cId="3467369108" sldId="302"/>
            <ac:spMk id="4" creationId="{43BAFA34-AD6D-98CF-B349-EC6B5EFD8000}"/>
          </ac:spMkLst>
        </pc:spChg>
        <pc:spChg chg="add">
          <ac:chgData name="Corky F Wicks" userId="b1f94b2c-6023-4ea9-8d2d-8ec134d22db4" providerId="ADAL" clId="{A37673A7-7D93-4069-A3D9-0F2B4D3547EA}" dt="2024-10-18T12:32:02.153" v="406" actId="26606"/>
          <ac:spMkLst>
            <pc:docMk/>
            <pc:sldMk cId="3467369108" sldId="302"/>
            <ac:spMk id="7" creationId="{85428F22-76B3-4107-AADE-3F9EC95FD325}"/>
          </ac:spMkLst>
        </pc:spChg>
        <pc:spChg chg="add del">
          <ac:chgData name="Corky F Wicks" userId="b1f94b2c-6023-4ea9-8d2d-8ec134d22db4" providerId="ADAL" clId="{A37673A7-7D93-4069-A3D9-0F2B4D3547EA}" dt="2024-10-18T12:30:40.628" v="400" actId="700"/>
          <ac:spMkLst>
            <pc:docMk/>
            <pc:sldMk cId="3467369108" sldId="302"/>
            <ac:spMk id="17" creationId="{6AD30037-67ED-4367-9BE0-45787510BF13}"/>
          </ac:spMkLst>
        </pc:spChg>
        <pc:grpChg chg="add">
          <ac:chgData name="Corky F Wicks" userId="b1f94b2c-6023-4ea9-8d2d-8ec134d22db4" providerId="ADAL" clId="{A37673A7-7D93-4069-A3D9-0F2B4D3547EA}" dt="2024-10-18T12:32:02.153" v="406" actId="26606"/>
          <ac:grpSpMkLst>
            <pc:docMk/>
            <pc:sldMk cId="3467369108" sldId="302"/>
            <ac:grpSpMk id="8" creationId="{5346FBCF-5353-4172-96F5-4B7EB07777C4}"/>
          </ac:grpSpMkLst>
        </pc:grpChg>
        <pc:grpChg chg="add del">
          <ac:chgData name="Corky F Wicks" userId="b1f94b2c-6023-4ea9-8d2d-8ec134d22db4" providerId="ADAL" clId="{A37673A7-7D93-4069-A3D9-0F2B4D3547EA}" dt="2024-10-18T12:30:40.628" v="400" actId="700"/>
          <ac:grpSpMkLst>
            <pc:docMk/>
            <pc:sldMk cId="3467369108" sldId="302"/>
            <ac:grpSpMk id="9" creationId="{260ACC13-B825-49F3-93DE-C8B8F2FA37A1}"/>
          </ac:grpSpMkLst>
        </pc:grpChg>
        <pc:grpChg chg="add">
          <ac:chgData name="Corky F Wicks" userId="b1f94b2c-6023-4ea9-8d2d-8ec134d22db4" providerId="ADAL" clId="{A37673A7-7D93-4069-A3D9-0F2B4D3547EA}" dt="2024-10-18T12:32:02.153" v="406" actId="26606"/>
          <ac:grpSpMkLst>
            <pc:docMk/>
            <pc:sldMk cId="3467369108" sldId="302"/>
            <ac:grpSpMk id="16" creationId="{78326E10-C8CB-487F-A110-F861268DE619}"/>
          </ac:grpSpMkLst>
        </pc:grpChg>
        <pc:grpChg chg="add del">
          <ac:chgData name="Corky F Wicks" userId="b1f94b2c-6023-4ea9-8d2d-8ec134d22db4" providerId="ADAL" clId="{A37673A7-7D93-4069-A3D9-0F2B4D3547EA}" dt="2024-10-18T12:30:40.628" v="400" actId="700"/>
          <ac:grpSpMkLst>
            <pc:docMk/>
            <pc:sldMk cId="3467369108" sldId="302"/>
            <ac:grpSpMk id="19" creationId="{50841A4E-5BC1-44B4-83CF-D524E8AEAD64}"/>
          </ac:grpSpMkLst>
        </pc:grpChg>
        <pc:picChg chg="add mod ord">
          <ac:chgData name="Corky F Wicks" userId="b1f94b2c-6023-4ea9-8d2d-8ec134d22db4" providerId="ADAL" clId="{A37673A7-7D93-4069-A3D9-0F2B4D3547EA}" dt="2024-10-18T12:32:02.153" v="406" actId="26606"/>
          <ac:picMkLst>
            <pc:docMk/>
            <pc:sldMk cId="3467369108" sldId="302"/>
            <ac:picMk id="5" creationId="{738DAB15-54DF-587F-52FF-6EA51DE02D41}"/>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391E1-F453-4904-A8B9-81843FD58FDC}"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AF2A3C89-1C23-41B9-9C62-B185C5D7669B}">
      <dgm:prSet/>
      <dgm:spPr/>
      <dgm:t>
        <a:bodyPr/>
        <a:lstStyle/>
        <a:p>
          <a:r>
            <a:rPr lang="en-US" b="0" i="0"/>
            <a:t>Vision: To be a nationally recognized innovation hub.</a:t>
          </a:r>
          <a:endParaRPr lang="en-US"/>
        </a:p>
      </dgm:t>
    </dgm:pt>
    <dgm:pt modelId="{5D46C34B-E3FB-4C18-9E7D-91C55C73FF26}" type="parTrans" cxnId="{B955C146-1497-4B92-913D-2AD02FAE4959}">
      <dgm:prSet/>
      <dgm:spPr/>
      <dgm:t>
        <a:bodyPr/>
        <a:lstStyle/>
        <a:p>
          <a:endParaRPr lang="en-US"/>
        </a:p>
      </dgm:t>
    </dgm:pt>
    <dgm:pt modelId="{5B08404C-197D-4726-B41E-B07EA8826721}" type="sibTrans" cxnId="{B955C146-1497-4B92-913D-2AD02FAE4959}">
      <dgm:prSet phldrT="01"/>
      <dgm:spPr/>
      <dgm:t>
        <a:bodyPr/>
        <a:lstStyle/>
        <a:p>
          <a:r>
            <a:rPr lang="en-US"/>
            <a:t>01</a:t>
          </a:r>
        </a:p>
      </dgm:t>
    </dgm:pt>
    <dgm:pt modelId="{6DFE65DB-01D1-4CDA-B015-1C30E414DD8F}">
      <dgm:prSet/>
      <dgm:spPr/>
      <dgm:t>
        <a:bodyPr/>
        <a:lstStyle/>
        <a:p>
          <a:r>
            <a:rPr lang="en-US" b="0" i="0"/>
            <a:t>Integrate technology and education with Christian worldview.</a:t>
          </a:r>
          <a:endParaRPr lang="en-US"/>
        </a:p>
      </dgm:t>
    </dgm:pt>
    <dgm:pt modelId="{58B781A4-2746-4BE8-974D-A1815F62745A}" type="parTrans" cxnId="{633E34A2-E298-43ED-90E9-E6CAD24B4890}">
      <dgm:prSet/>
      <dgm:spPr/>
      <dgm:t>
        <a:bodyPr/>
        <a:lstStyle/>
        <a:p>
          <a:endParaRPr lang="en-US"/>
        </a:p>
      </dgm:t>
    </dgm:pt>
    <dgm:pt modelId="{C695D978-1D6F-414A-BFF5-B60E5F4225A1}" type="sibTrans" cxnId="{633E34A2-E298-43ED-90E9-E6CAD24B4890}">
      <dgm:prSet phldrT="02"/>
      <dgm:spPr/>
      <dgm:t>
        <a:bodyPr/>
        <a:lstStyle/>
        <a:p>
          <a:r>
            <a:rPr lang="en-US"/>
            <a:t>02</a:t>
          </a:r>
        </a:p>
      </dgm:t>
    </dgm:pt>
    <dgm:pt modelId="{9D65C71A-38C5-4CF0-A6DD-9D1D79395F1C}">
      <dgm:prSet/>
      <dgm:spPr/>
      <dgm:t>
        <a:bodyPr/>
        <a:lstStyle/>
        <a:p>
          <a:r>
            <a:rPr lang="en-US" b="0" i="0"/>
            <a:t>Focus on real-world impact through STEM, analytics, and the arts.</a:t>
          </a:r>
          <a:endParaRPr lang="en-US"/>
        </a:p>
      </dgm:t>
    </dgm:pt>
    <dgm:pt modelId="{C1FC0507-C1DA-4661-8521-12B384902E48}" type="parTrans" cxnId="{E7D08C07-2858-4D28-BED3-C02B01AD1D4C}">
      <dgm:prSet/>
      <dgm:spPr/>
      <dgm:t>
        <a:bodyPr/>
        <a:lstStyle/>
        <a:p>
          <a:endParaRPr lang="en-US"/>
        </a:p>
      </dgm:t>
    </dgm:pt>
    <dgm:pt modelId="{0B04C3CB-ACE8-41B6-985E-697DA0A44E05}" type="sibTrans" cxnId="{E7D08C07-2858-4D28-BED3-C02B01AD1D4C}">
      <dgm:prSet phldrT="03"/>
      <dgm:spPr/>
      <dgm:t>
        <a:bodyPr/>
        <a:lstStyle/>
        <a:p>
          <a:r>
            <a:rPr lang="en-US"/>
            <a:t>03</a:t>
          </a:r>
        </a:p>
      </dgm:t>
    </dgm:pt>
    <dgm:pt modelId="{2E6EB268-B68E-4F5E-850A-50586E3906CC}">
      <dgm:prSet/>
      <dgm:spPr/>
      <dgm:t>
        <a:bodyPr/>
        <a:lstStyle/>
        <a:p>
          <a:r>
            <a:rPr lang="en-US" b="0" i="0"/>
            <a:t>Promote sustainability and diverse supplier engagement.</a:t>
          </a:r>
          <a:endParaRPr lang="en-US"/>
        </a:p>
      </dgm:t>
    </dgm:pt>
    <dgm:pt modelId="{D61A0DE8-A758-4D1D-8FA9-6788E5CD6637}" type="parTrans" cxnId="{EAD9D047-6CEE-4ED9-BB7D-82D096FAA389}">
      <dgm:prSet/>
      <dgm:spPr/>
      <dgm:t>
        <a:bodyPr/>
        <a:lstStyle/>
        <a:p>
          <a:endParaRPr lang="en-US"/>
        </a:p>
      </dgm:t>
    </dgm:pt>
    <dgm:pt modelId="{186386D2-EA8A-475B-99F1-8589EFE53359}" type="sibTrans" cxnId="{EAD9D047-6CEE-4ED9-BB7D-82D096FAA389}">
      <dgm:prSet phldrT="04"/>
      <dgm:spPr/>
      <dgm:t>
        <a:bodyPr/>
        <a:lstStyle/>
        <a:p>
          <a:r>
            <a:rPr lang="en-US"/>
            <a:t>04</a:t>
          </a:r>
        </a:p>
      </dgm:t>
    </dgm:pt>
    <dgm:pt modelId="{71E2D0C9-9EA3-42CC-9D25-C562E0549EE2}" type="pres">
      <dgm:prSet presAssocID="{906391E1-F453-4904-A8B9-81843FD58FDC}" presName="Name0" presStyleCnt="0">
        <dgm:presLayoutVars>
          <dgm:animLvl val="lvl"/>
          <dgm:resizeHandles val="exact"/>
        </dgm:presLayoutVars>
      </dgm:prSet>
      <dgm:spPr/>
    </dgm:pt>
    <dgm:pt modelId="{11C6DE34-88E6-454D-BE6D-383A8AB7D959}" type="pres">
      <dgm:prSet presAssocID="{AF2A3C89-1C23-41B9-9C62-B185C5D7669B}" presName="compositeNode" presStyleCnt="0">
        <dgm:presLayoutVars>
          <dgm:bulletEnabled val="1"/>
        </dgm:presLayoutVars>
      </dgm:prSet>
      <dgm:spPr/>
    </dgm:pt>
    <dgm:pt modelId="{D7C62D95-C333-4986-92BE-A68524254EB0}" type="pres">
      <dgm:prSet presAssocID="{AF2A3C89-1C23-41B9-9C62-B185C5D7669B}" presName="bgRect" presStyleLbl="alignNode1" presStyleIdx="0" presStyleCnt="4"/>
      <dgm:spPr/>
    </dgm:pt>
    <dgm:pt modelId="{6873B1EB-676A-433A-B185-73BE6C0C278F}" type="pres">
      <dgm:prSet presAssocID="{5B08404C-197D-4726-B41E-B07EA8826721}" presName="sibTransNodeRect" presStyleLbl="alignNode1" presStyleIdx="0" presStyleCnt="4">
        <dgm:presLayoutVars>
          <dgm:chMax val="0"/>
          <dgm:bulletEnabled val="1"/>
        </dgm:presLayoutVars>
      </dgm:prSet>
      <dgm:spPr/>
    </dgm:pt>
    <dgm:pt modelId="{D34A6F8D-619E-47C9-96F1-1C59D4772DF3}" type="pres">
      <dgm:prSet presAssocID="{AF2A3C89-1C23-41B9-9C62-B185C5D7669B}" presName="nodeRect" presStyleLbl="alignNode1" presStyleIdx="0" presStyleCnt="4">
        <dgm:presLayoutVars>
          <dgm:bulletEnabled val="1"/>
        </dgm:presLayoutVars>
      </dgm:prSet>
      <dgm:spPr/>
    </dgm:pt>
    <dgm:pt modelId="{9AABFCA5-64D4-47BD-859F-546E1AEB3441}" type="pres">
      <dgm:prSet presAssocID="{5B08404C-197D-4726-B41E-B07EA8826721}" presName="sibTrans" presStyleCnt="0"/>
      <dgm:spPr/>
    </dgm:pt>
    <dgm:pt modelId="{C4A6FCA9-4980-463C-8A5B-FD457C07070D}" type="pres">
      <dgm:prSet presAssocID="{6DFE65DB-01D1-4CDA-B015-1C30E414DD8F}" presName="compositeNode" presStyleCnt="0">
        <dgm:presLayoutVars>
          <dgm:bulletEnabled val="1"/>
        </dgm:presLayoutVars>
      </dgm:prSet>
      <dgm:spPr/>
    </dgm:pt>
    <dgm:pt modelId="{99AAFF82-ECFF-4768-8CA9-733D0C5E3F5C}" type="pres">
      <dgm:prSet presAssocID="{6DFE65DB-01D1-4CDA-B015-1C30E414DD8F}" presName="bgRect" presStyleLbl="alignNode1" presStyleIdx="1" presStyleCnt="4"/>
      <dgm:spPr/>
    </dgm:pt>
    <dgm:pt modelId="{35F722AA-2A82-4B2F-BC2E-0E90FFDEA411}" type="pres">
      <dgm:prSet presAssocID="{C695D978-1D6F-414A-BFF5-B60E5F4225A1}" presName="sibTransNodeRect" presStyleLbl="alignNode1" presStyleIdx="1" presStyleCnt="4">
        <dgm:presLayoutVars>
          <dgm:chMax val="0"/>
          <dgm:bulletEnabled val="1"/>
        </dgm:presLayoutVars>
      </dgm:prSet>
      <dgm:spPr/>
    </dgm:pt>
    <dgm:pt modelId="{D81CACF3-DCAA-4B36-8119-D5FB8830418D}" type="pres">
      <dgm:prSet presAssocID="{6DFE65DB-01D1-4CDA-B015-1C30E414DD8F}" presName="nodeRect" presStyleLbl="alignNode1" presStyleIdx="1" presStyleCnt="4">
        <dgm:presLayoutVars>
          <dgm:bulletEnabled val="1"/>
        </dgm:presLayoutVars>
      </dgm:prSet>
      <dgm:spPr/>
    </dgm:pt>
    <dgm:pt modelId="{9B409269-8674-4508-A613-2BBB5F199474}" type="pres">
      <dgm:prSet presAssocID="{C695D978-1D6F-414A-BFF5-B60E5F4225A1}" presName="sibTrans" presStyleCnt="0"/>
      <dgm:spPr/>
    </dgm:pt>
    <dgm:pt modelId="{FCA1FD35-7AD6-4657-B931-C509D57B20F8}" type="pres">
      <dgm:prSet presAssocID="{9D65C71A-38C5-4CF0-A6DD-9D1D79395F1C}" presName="compositeNode" presStyleCnt="0">
        <dgm:presLayoutVars>
          <dgm:bulletEnabled val="1"/>
        </dgm:presLayoutVars>
      </dgm:prSet>
      <dgm:spPr/>
    </dgm:pt>
    <dgm:pt modelId="{DE567EB8-6308-44A3-9AF2-9DC13F01F34A}" type="pres">
      <dgm:prSet presAssocID="{9D65C71A-38C5-4CF0-A6DD-9D1D79395F1C}" presName="bgRect" presStyleLbl="alignNode1" presStyleIdx="2" presStyleCnt="4"/>
      <dgm:spPr/>
    </dgm:pt>
    <dgm:pt modelId="{CA7DB51D-5581-4FAD-AF31-70AF5451B975}" type="pres">
      <dgm:prSet presAssocID="{0B04C3CB-ACE8-41B6-985E-697DA0A44E05}" presName="sibTransNodeRect" presStyleLbl="alignNode1" presStyleIdx="2" presStyleCnt="4">
        <dgm:presLayoutVars>
          <dgm:chMax val="0"/>
          <dgm:bulletEnabled val="1"/>
        </dgm:presLayoutVars>
      </dgm:prSet>
      <dgm:spPr/>
    </dgm:pt>
    <dgm:pt modelId="{4CC5448E-C1C1-4D2A-B4C2-D3F1C92A6C32}" type="pres">
      <dgm:prSet presAssocID="{9D65C71A-38C5-4CF0-A6DD-9D1D79395F1C}" presName="nodeRect" presStyleLbl="alignNode1" presStyleIdx="2" presStyleCnt="4">
        <dgm:presLayoutVars>
          <dgm:bulletEnabled val="1"/>
        </dgm:presLayoutVars>
      </dgm:prSet>
      <dgm:spPr/>
    </dgm:pt>
    <dgm:pt modelId="{8A9D2833-4D28-4BA1-8968-519280E4ACA8}" type="pres">
      <dgm:prSet presAssocID="{0B04C3CB-ACE8-41B6-985E-697DA0A44E05}" presName="sibTrans" presStyleCnt="0"/>
      <dgm:spPr/>
    </dgm:pt>
    <dgm:pt modelId="{A99829E7-C7AA-4048-B856-CE690E8881EC}" type="pres">
      <dgm:prSet presAssocID="{2E6EB268-B68E-4F5E-850A-50586E3906CC}" presName="compositeNode" presStyleCnt="0">
        <dgm:presLayoutVars>
          <dgm:bulletEnabled val="1"/>
        </dgm:presLayoutVars>
      </dgm:prSet>
      <dgm:spPr/>
    </dgm:pt>
    <dgm:pt modelId="{A517B6B2-C8C3-4DCC-8D1D-C340F78655F2}" type="pres">
      <dgm:prSet presAssocID="{2E6EB268-B68E-4F5E-850A-50586E3906CC}" presName="bgRect" presStyleLbl="alignNode1" presStyleIdx="3" presStyleCnt="4"/>
      <dgm:spPr/>
    </dgm:pt>
    <dgm:pt modelId="{8BD57E99-FE4F-4539-8E25-5EEC26EE4994}" type="pres">
      <dgm:prSet presAssocID="{186386D2-EA8A-475B-99F1-8589EFE53359}" presName="sibTransNodeRect" presStyleLbl="alignNode1" presStyleIdx="3" presStyleCnt="4">
        <dgm:presLayoutVars>
          <dgm:chMax val="0"/>
          <dgm:bulletEnabled val="1"/>
        </dgm:presLayoutVars>
      </dgm:prSet>
      <dgm:spPr/>
    </dgm:pt>
    <dgm:pt modelId="{7F8355D7-964F-47E6-8B90-03FFA25FEE15}" type="pres">
      <dgm:prSet presAssocID="{2E6EB268-B68E-4F5E-850A-50586E3906CC}" presName="nodeRect" presStyleLbl="alignNode1" presStyleIdx="3" presStyleCnt="4">
        <dgm:presLayoutVars>
          <dgm:bulletEnabled val="1"/>
        </dgm:presLayoutVars>
      </dgm:prSet>
      <dgm:spPr/>
    </dgm:pt>
  </dgm:ptLst>
  <dgm:cxnLst>
    <dgm:cxn modelId="{E7D08C07-2858-4D28-BED3-C02B01AD1D4C}" srcId="{906391E1-F453-4904-A8B9-81843FD58FDC}" destId="{9D65C71A-38C5-4CF0-A6DD-9D1D79395F1C}" srcOrd="2" destOrd="0" parTransId="{C1FC0507-C1DA-4661-8521-12B384902E48}" sibTransId="{0B04C3CB-ACE8-41B6-985E-697DA0A44E05}"/>
    <dgm:cxn modelId="{835BE634-A296-4C91-B5B1-368E35982594}" type="presOf" srcId="{AF2A3C89-1C23-41B9-9C62-B185C5D7669B}" destId="{D7C62D95-C333-4986-92BE-A68524254EB0}" srcOrd="0" destOrd="0" presId="urn:microsoft.com/office/officeart/2016/7/layout/LinearBlockProcessNumbered"/>
    <dgm:cxn modelId="{61BD8D38-A63E-4EC2-A333-07004DCBA15E}" type="presOf" srcId="{0B04C3CB-ACE8-41B6-985E-697DA0A44E05}" destId="{CA7DB51D-5581-4FAD-AF31-70AF5451B975}" srcOrd="0" destOrd="0" presId="urn:microsoft.com/office/officeart/2016/7/layout/LinearBlockProcessNumbered"/>
    <dgm:cxn modelId="{CE78663E-6CF1-4D1A-BB5F-EB2CE453706D}" type="presOf" srcId="{9D65C71A-38C5-4CF0-A6DD-9D1D79395F1C}" destId="{4CC5448E-C1C1-4D2A-B4C2-D3F1C92A6C32}" srcOrd="1" destOrd="0" presId="urn:microsoft.com/office/officeart/2016/7/layout/LinearBlockProcessNumbered"/>
    <dgm:cxn modelId="{B955C146-1497-4B92-913D-2AD02FAE4959}" srcId="{906391E1-F453-4904-A8B9-81843FD58FDC}" destId="{AF2A3C89-1C23-41B9-9C62-B185C5D7669B}" srcOrd="0" destOrd="0" parTransId="{5D46C34B-E3FB-4C18-9E7D-91C55C73FF26}" sibTransId="{5B08404C-197D-4726-B41E-B07EA8826721}"/>
    <dgm:cxn modelId="{EAD9D047-6CEE-4ED9-BB7D-82D096FAA389}" srcId="{906391E1-F453-4904-A8B9-81843FD58FDC}" destId="{2E6EB268-B68E-4F5E-850A-50586E3906CC}" srcOrd="3" destOrd="0" parTransId="{D61A0DE8-A758-4D1D-8FA9-6788E5CD6637}" sibTransId="{186386D2-EA8A-475B-99F1-8589EFE53359}"/>
    <dgm:cxn modelId="{58174849-B4C5-4C35-B248-8B82032491F4}" type="presOf" srcId="{9D65C71A-38C5-4CF0-A6DD-9D1D79395F1C}" destId="{DE567EB8-6308-44A3-9AF2-9DC13F01F34A}" srcOrd="0" destOrd="0" presId="urn:microsoft.com/office/officeart/2016/7/layout/LinearBlockProcessNumbered"/>
    <dgm:cxn modelId="{F2EFEA6E-B435-480F-940E-6F9B10877F04}" type="presOf" srcId="{C695D978-1D6F-414A-BFF5-B60E5F4225A1}" destId="{35F722AA-2A82-4B2F-BC2E-0E90FFDEA411}" srcOrd="0" destOrd="0" presId="urn:microsoft.com/office/officeart/2016/7/layout/LinearBlockProcessNumbered"/>
    <dgm:cxn modelId="{99210255-C1AF-4994-8C3D-F78CB0455D61}" type="presOf" srcId="{2E6EB268-B68E-4F5E-850A-50586E3906CC}" destId="{7F8355D7-964F-47E6-8B90-03FFA25FEE15}" srcOrd="1" destOrd="0" presId="urn:microsoft.com/office/officeart/2016/7/layout/LinearBlockProcessNumbered"/>
    <dgm:cxn modelId="{D753F457-3E2F-4153-B0A0-80408CDA398B}" type="presOf" srcId="{186386D2-EA8A-475B-99F1-8589EFE53359}" destId="{8BD57E99-FE4F-4539-8E25-5EEC26EE4994}" srcOrd="0" destOrd="0" presId="urn:microsoft.com/office/officeart/2016/7/layout/LinearBlockProcessNumbered"/>
    <dgm:cxn modelId="{24E13158-999D-4242-8723-3185CD195399}" type="presOf" srcId="{2E6EB268-B68E-4F5E-850A-50586E3906CC}" destId="{A517B6B2-C8C3-4DCC-8D1D-C340F78655F2}" srcOrd="0" destOrd="0" presId="urn:microsoft.com/office/officeart/2016/7/layout/LinearBlockProcessNumbered"/>
    <dgm:cxn modelId="{868DF97A-AD8B-40FC-B61E-8288584CBF94}" type="presOf" srcId="{6DFE65DB-01D1-4CDA-B015-1C30E414DD8F}" destId="{99AAFF82-ECFF-4768-8CA9-733D0C5E3F5C}" srcOrd="0" destOrd="0" presId="urn:microsoft.com/office/officeart/2016/7/layout/LinearBlockProcessNumbered"/>
    <dgm:cxn modelId="{9705D19D-492F-4F2F-A2E9-01C42630761E}" type="presOf" srcId="{AF2A3C89-1C23-41B9-9C62-B185C5D7669B}" destId="{D34A6F8D-619E-47C9-96F1-1C59D4772DF3}" srcOrd="1" destOrd="0" presId="urn:microsoft.com/office/officeart/2016/7/layout/LinearBlockProcessNumbered"/>
    <dgm:cxn modelId="{633E34A2-E298-43ED-90E9-E6CAD24B4890}" srcId="{906391E1-F453-4904-A8B9-81843FD58FDC}" destId="{6DFE65DB-01D1-4CDA-B015-1C30E414DD8F}" srcOrd="1" destOrd="0" parTransId="{58B781A4-2746-4BE8-974D-A1815F62745A}" sibTransId="{C695D978-1D6F-414A-BFF5-B60E5F4225A1}"/>
    <dgm:cxn modelId="{7433B3D4-C6A7-4947-B0C6-34D8D0F7DA7E}" type="presOf" srcId="{5B08404C-197D-4726-B41E-B07EA8826721}" destId="{6873B1EB-676A-433A-B185-73BE6C0C278F}" srcOrd="0" destOrd="0" presId="urn:microsoft.com/office/officeart/2016/7/layout/LinearBlockProcessNumbered"/>
    <dgm:cxn modelId="{561832ED-DB6F-470F-A4BB-9AC10D16C04F}" type="presOf" srcId="{6DFE65DB-01D1-4CDA-B015-1C30E414DD8F}" destId="{D81CACF3-DCAA-4B36-8119-D5FB8830418D}" srcOrd="1" destOrd="0" presId="urn:microsoft.com/office/officeart/2016/7/layout/LinearBlockProcessNumbered"/>
    <dgm:cxn modelId="{623A39F3-4CF7-40B2-8793-F1412318EABC}" type="presOf" srcId="{906391E1-F453-4904-A8B9-81843FD58FDC}" destId="{71E2D0C9-9EA3-42CC-9D25-C562E0549EE2}" srcOrd="0" destOrd="0" presId="urn:microsoft.com/office/officeart/2016/7/layout/LinearBlockProcessNumbered"/>
    <dgm:cxn modelId="{4B0A83B7-1688-4AB9-88C5-B6CB537241E2}" type="presParOf" srcId="{71E2D0C9-9EA3-42CC-9D25-C562E0549EE2}" destId="{11C6DE34-88E6-454D-BE6D-383A8AB7D959}" srcOrd="0" destOrd="0" presId="urn:microsoft.com/office/officeart/2016/7/layout/LinearBlockProcessNumbered"/>
    <dgm:cxn modelId="{B22A366C-2F50-4BE9-892E-56B6713F97F6}" type="presParOf" srcId="{11C6DE34-88E6-454D-BE6D-383A8AB7D959}" destId="{D7C62D95-C333-4986-92BE-A68524254EB0}" srcOrd="0" destOrd="0" presId="urn:microsoft.com/office/officeart/2016/7/layout/LinearBlockProcessNumbered"/>
    <dgm:cxn modelId="{EB236216-E32B-41E8-9692-1A156CEE4862}" type="presParOf" srcId="{11C6DE34-88E6-454D-BE6D-383A8AB7D959}" destId="{6873B1EB-676A-433A-B185-73BE6C0C278F}" srcOrd="1" destOrd="0" presId="urn:microsoft.com/office/officeart/2016/7/layout/LinearBlockProcessNumbered"/>
    <dgm:cxn modelId="{AFD4610D-26A4-477E-A0A8-5428E404AE82}" type="presParOf" srcId="{11C6DE34-88E6-454D-BE6D-383A8AB7D959}" destId="{D34A6F8D-619E-47C9-96F1-1C59D4772DF3}" srcOrd="2" destOrd="0" presId="urn:microsoft.com/office/officeart/2016/7/layout/LinearBlockProcessNumbered"/>
    <dgm:cxn modelId="{AD70FE6D-F133-477D-94B8-4CECC5C4B088}" type="presParOf" srcId="{71E2D0C9-9EA3-42CC-9D25-C562E0549EE2}" destId="{9AABFCA5-64D4-47BD-859F-546E1AEB3441}" srcOrd="1" destOrd="0" presId="urn:microsoft.com/office/officeart/2016/7/layout/LinearBlockProcessNumbered"/>
    <dgm:cxn modelId="{AA29D575-8AF6-41E9-860A-1B2D731703C5}" type="presParOf" srcId="{71E2D0C9-9EA3-42CC-9D25-C562E0549EE2}" destId="{C4A6FCA9-4980-463C-8A5B-FD457C07070D}" srcOrd="2" destOrd="0" presId="urn:microsoft.com/office/officeart/2016/7/layout/LinearBlockProcessNumbered"/>
    <dgm:cxn modelId="{089A88B8-146F-4C4F-934B-7AF2B8951A19}" type="presParOf" srcId="{C4A6FCA9-4980-463C-8A5B-FD457C07070D}" destId="{99AAFF82-ECFF-4768-8CA9-733D0C5E3F5C}" srcOrd="0" destOrd="0" presId="urn:microsoft.com/office/officeart/2016/7/layout/LinearBlockProcessNumbered"/>
    <dgm:cxn modelId="{77834540-6ABA-4F13-AFCC-5F54CC712904}" type="presParOf" srcId="{C4A6FCA9-4980-463C-8A5B-FD457C07070D}" destId="{35F722AA-2A82-4B2F-BC2E-0E90FFDEA411}" srcOrd="1" destOrd="0" presId="urn:microsoft.com/office/officeart/2016/7/layout/LinearBlockProcessNumbered"/>
    <dgm:cxn modelId="{7B7A8922-31B4-41F3-99BD-759B0EBC3DD4}" type="presParOf" srcId="{C4A6FCA9-4980-463C-8A5B-FD457C07070D}" destId="{D81CACF3-DCAA-4B36-8119-D5FB8830418D}" srcOrd="2" destOrd="0" presId="urn:microsoft.com/office/officeart/2016/7/layout/LinearBlockProcessNumbered"/>
    <dgm:cxn modelId="{8A4E4901-A564-4DEA-9B1D-7C3FAC5B40E1}" type="presParOf" srcId="{71E2D0C9-9EA3-42CC-9D25-C562E0549EE2}" destId="{9B409269-8674-4508-A613-2BBB5F199474}" srcOrd="3" destOrd="0" presId="urn:microsoft.com/office/officeart/2016/7/layout/LinearBlockProcessNumbered"/>
    <dgm:cxn modelId="{BA0FEB55-1B7F-40E1-9DB3-BBEE39330D96}" type="presParOf" srcId="{71E2D0C9-9EA3-42CC-9D25-C562E0549EE2}" destId="{FCA1FD35-7AD6-4657-B931-C509D57B20F8}" srcOrd="4" destOrd="0" presId="urn:microsoft.com/office/officeart/2016/7/layout/LinearBlockProcessNumbered"/>
    <dgm:cxn modelId="{BBE2959D-DEEB-4378-918B-4CCFFBCC1DE7}" type="presParOf" srcId="{FCA1FD35-7AD6-4657-B931-C509D57B20F8}" destId="{DE567EB8-6308-44A3-9AF2-9DC13F01F34A}" srcOrd="0" destOrd="0" presId="urn:microsoft.com/office/officeart/2016/7/layout/LinearBlockProcessNumbered"/>
    <dgm:cxn modelId="{FDC82A6A-1CD8-405B-A37E-822C6D2791B1}" type="presParOf" srcId="{FCA1FD35-7AD6-4657-B931-C509D57B20F8}" destId="{CA7DB51D-5581-4FAD-AF31-70AF5451B975}" srcOrd="1" destOrd="0" presId="urn:microsoft.com/office/officeart/2016/7/layout/LinearBlockProcessNumbered"/>
    <dgm:cxn modelId="{0FC25C7F-7D92-4C1B-BEA4-8619C9361A7D}" type="presParOf" srcId="{FCA1FD35-7AD6-4657-B931-C509D57B20F8}" destId="{4CC5448E-C1C1-4D2A-B4C2-D3F1C92A6C32}" srcOrd="2" destOrd="0" presId="urn:microsoft.com/office/officeart/2016/7/layout/LinearBlockProcessNumbered"/>
    <dgm:cxn modelId="{D041ADD8-18DB-4ABC-92AD-021BB1D81833}" type="presParOf" srcId="{71E2D0C9-9EA3-42CC-9D25-C562E0549EE2}" destId="{8A9D2833-4D28-4BA1-8968-519280E4ACA8}" srcOrd="5" destOrd="0" presId="urn:microsoft.com/office/officeart/2016/7/layout/LinearBlockProcessNumbered"/>
    <dgm:cxn modelId="{DC40B4B4-B9E5-496E-9A5E-A5B530449802}" type="presParOf" srcId="{71E2D0C9-9EA3-42CC-9D25-C562E0549EE2}" destId="{A99829E7-C7AA-4048-B856-CE690E8881EC}" srcOrd="6" destOrd="0" presId="urn:microsoft.com/office/officeart/2016/7/layout/LinearBlockProcessNumbered"/>
    <dgm:cxn modelId="{1F6B4478-08BA-40E5-B150-3AAA131ED035}" type="presParOf" srcId="{A99829E7-C7AA-4048-B856-CE690E8881EC}" destId="{A517B6B2-C8C3-4DCC-8D1D-C340F78655F2}" srcOrd="0" destOrd="0" presId="urn:microsoft.com/office/officeart/2016/7/layout/LinearBlockProcessNumbered"/>
    <dgm:cxn modelId="{FD1C53AC-CB25-4DBD-AD81-CE60E6958F00}" type="presParOf" srcId="{A99829E7-C7AA-4048-B856-CE690E8881EC}" destId="{8BD57E99-FE4F-4539-8E25-5EEC26EE4994}" srcOrd="1" destOrd="0" presId="urn:microsoft.com/office/officeart/2016/7/layout/LinearBlockProcessNumbered"/>
    <dgm:cxn modelId="{C2A44A3F-6BCE-4DCB-995C-DA5050D21C73}" type="presParOf" srcId="{A99829E7-C7AA-4048-B856-CE690E8881EC}" destId="{7F8355D7-964F-47E6-8B90-03FFA25FEE15}"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AECCFF-0683-4921-98C8-AF1467223DD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8A67BA1-E495-4703-9DAB-876C2B2001FD}">
      <dgm:prSet/>
      <dgm:spPr/>
      <dgm:t>
        <a:bodyPr/>
        <a:lstStyle/>
        <a:p>
          <a:pPr>
            <a:lnSpc>
              <a:spcPct val="100000"/>
            </a:lnSpc>
          </a:pPr>
          <a:r>
            <a:rPr lang="en-US" b="0" i="0"/>
            <a:t>Key Areas:</a:t>
          </a:r>
          <a:endParaRPr lang="en-US"/>
        </a:p>
      </dgm:t>
    </dgm:pt>
    <dgm:pt modelId="{66FC034F-DDCA-474E-845F-87158057865A}" type="parTrans" cxnId="{7BEDE12F-F8BC-40D4-B398-DB5C6A4F9560}">
      <dgm:prSet/>
      <dgm:spPr/>
      <dgm:t>
        <a:bodyPr/>
        <a:lstStyle/>
        <a:p>
          <a:endParaRPr lang="en-US"/>
        </a:p>
      </dgm:t>
    </dgm:pt>
    <dgm:pt modelId="{52A80B7F-88FB-4423-AD98-781579DBC9A2}" type="sibTrans" cxnId="{7BEDE12F-F8BC-40D4-B398-DB5C6A4F9560}">
      <dgm:prSet/>
      <dgm:spPr/>
      <dgm:t>
        <a:bodyPr/>
        <a:lstStyle/>
        <a:p>
          <a:endParaRPr lang="en-US"/>
        </a:p>
      </dgm:t>
    </dgm:pt>
    <dgm:pt modelId="{9CF1725D-9112-42DC-A6CA-BDC7DD4BF13F}">
      <dgm:prSet/>
      <dgm:spPr/>
      <dgm:t>
        <a:bodyPr/>
        <a:lstStyle/>
        <a:p>
          <a:pPr>
            <a:lnSpc>
              <a:spcPct val="100000"/>
            </a:lnSpc>
          </a:pPr>
          <a:r>
            <a:rPr lang="en-US" b="0" i="0"/>
            <a:t>Expand EdTech Initiatives</a:t>
          </a:r>
          <a:endParaRPr lang="en-US"/>
        </a:p>
      </dgm:t>
    </dgm:pt>
    <dgm:pt modelId="{F87897E2-C36C-47D7-AA10-BCAE610EB676}" type="parTrans" cxnId="{4158EC3D-F5C0-46CE-B147-206E39E78AD0}">
      <dgm:prSet/>
      <dgm:spPr/>
      <dgm:t>
        <a:bodyPr/>
        <a:lstStyle/>
        <a:p>
          <a:endParaRPr lang="en-US"/>
        </a:p>
      </dgm:t>
    </dgm:pt>
    <dgm:pt modelId="{34BE05FA-C2F7-4F56-88E9-346BD3FFDC04}" type="sibTrans" cxnId="{4158EC3D-F5C0-46CE-B147-206E39E78AD0}">
      <dgm:prSet/>
      <dgm:spPr/>
      <dgm:t>
        <a:bodyPr/>
        <a:lstStyle/>
        <a:p>
          <a:endParaRPr lang="en-US"/>
        </a:p>
      </dgm:t>
    </dgm:pt>
    <dgm:pt modelId="{D0003780-147D-4148-9227-11086EF839A6}">
      <dgm:prSet/>
      <dgm:spPr/>
      <dgm:t>
        <a:bodyPr/>
        <a:lstStyle/>
        <a:p>
          <a:pPr>
            <a:lnSpc>
              <a:spcPct val="100000"/>
            </a:lnSpc>
          </a:pPr>
          <a:r>
            <a:rPr lang="en-US" b="0" i="0"/>
            <a:t>Increase Research and Collaboration</a:t>
          </a:r>
          <a:endParaRPr lang="en-US"/>
        </a:p>
      </dgm:t>
    </dgm:pt>
    <dgm:pt modelId="{61E298DE-6DEA-4787-A1B1-E69BB5DF3064}" type="parTrans" cxnId="{D3CF5E8D-7029-4A41-BA2D-934C12B560F5}">
      <dgm:prSet/>
      <dgm:spPr/>
      <dgm:t>
        <a:bodyPr/>
        <a:lstStyle/>
        <a:p>
          <a:endParaRPr lang="en-US"/>
        </a:p>
      </dgm:t>
    </dgm:pt>
    <dgm:pt modelId="{E30597E3-70C7-4297-8A37-ECCA9F9C2219}" type="sibTrans" cxnId="{D3CF5E8D-7029-4A41-BA2D-934C12B560F5}">
      <dgm:prSet/>
      <dgm:spPr/>
      <dgm:t>
        <a:bodyPr/>
        <a:lstStyle/>
        <a:p>
          <a:endParaRPr lang="en-US"/>
        </a:p>
      </dgm:t>
    </dgm:pt>
    <dgm:pt modelId="{B849EFF3-FE02-4776-8710-E2FF1343D59B}">
      <dgm:prSet/>
      <dgm:spPr/>
      <dgm:t>
        <a:bodyPr/>
        <a:lstStyle/>
        <a:p>
          <a:pPr>
            <a:lnSpc>
              <a:spcPct val="100000"/>
            </a:lnSpc>
          </a:pPr>
          <a:r>
            <a:rPr lang="en-US" b="0" i="0"/>
            <a:t>Enhance Supplier Diversity and Business Growth</a:t>
          </a:r>
          <a:endParaRPr lang="en-US"/>
        </a:p>
      </dgm:t>
    </dgm:pt>
    <dgm:pt modelId="{BA8FF5CD-EF2B-44D2-B6A3-559F842466BA}" type="parTrans" cxnId="{2E446F7F-A124-4C6F-80D0-E7E5E55E9544}">
      <dgm:prSet/>
      <dgm:spPr/>
      <dgm:t>
        <a:bodyPr/>
        <a:lstStyle/>
        <a:p>
          <a:endParaRPr lang="en-US"/>
        </a:p>
      </dgm:t>
    </dgm:pt>
    <dgm:pt modelId="{12697205-2D54-417B-A87D-0CA25E0A57DC}" type="sibTrans" cxnId="{2E446F7F-A124-4C6F-80D0-E7E5E55E9544}">
      <dgm:prSet/>
      <dgm:spPr/>
      <dgm:t>
        <a:bodyPr/>
        <a:lstStyle/>
        <a:p>
          <a:endParaRPr lang="en-US"/>
        </a:p>
      </dgm:t>
    </dgm:pt>
    <dgm:pt modelId="{AAF451DA-CCC4-4AD5-854C-9881E7E6FCE2}">
      <dgm:prSet/>
      <dgm:spPr/>
      <dgm:t>
        <a:bodyPr/>
        <a:lstStyle/>
        <a:p>
          <a:pPr>
            <a:lnSpc>
              <a:spcPct val="100000"/>
            </a:lnSpc>
          </a:pPr>
          <a:r>
            <a:rPr lang="en-US" b="0" i="0"/>
            <a:t>Develop Arts and Technology Integration</a:t>
          </a:r>
          <a:endParaRPr lang="en-US"/>
        </a:p>
      </dgm:t>
    </dgm:pt>
    <dgm:pt modelId="{1262BCFA-1361-4AE3-95CA-D20DEB83DA55}" type="parTrans" cxnId="{C2714EE7-22BF-4FBC-A741-F1C00456A977}">
      <dgm:prSet/>
      <dgm:spPr/>
      <dgm:t>
        <a:bodyPr/>
        <a:lstStyle/>
        <a:p>
          <a:endParaRPr lang="en-US"/>
        </a:p>
      </dgm:t>
    </dgm:pt>
    <dgm:pt modelId="{4E47A123-B804-4E7F-99B6-4E7F63AC2A07}" type="sibTrans" cxnId="{C2714EE7-22BF-4FBC-A741-F1C00456A977}">
      <dgm:prSet/>
      <dgm:spPr/>
      <dgm:t>
        <a:bodyPr/>
        <a:lstStyle/>
        <a:p>
          <a:endParaRPr lang="en-US"/>
        </a:p>
      </dgm:t>
    </dgm:pt>
    <dgm:pt modelId="{F16A16A5-FBFA-43F2-A45F-9CD9CE037941}">
      <dgm:prSet/>
      <dgm:spPr/>
      <dgm:t>
        <a:bodyPr/>
        <a:lstStyle/>
        <a:p>
          <a:pPr>
            <a:lnSpc>
              <a:spcPct val="100000"/>
            </a:lnSpc>
          </a:pPr>
          <a:r>
            <a:rPr lang="en-US" b="0" i="0"/>
            <a:t>Promote Sustainability and Zero-Waste Initiatives</a:t>
          </a:r>
          <a:endParaRPr lang="en-US"/>
        </a:p>
      </dgm:t>
    </dgm:pt>
    <dgm:pt modelId="{55EF5EBF-48AF-415D-8192-3B199566CB4B}" type="parTrans" cxnId="{A8BAE79C-9C6E-4EB1-9D2C-E978F78DFD98}">
      <dgm:prSet/>
      <dgm:spPr/>
      <dgm:t>
        <a:bodyPr/>
        <a:lstStyle/>
        <a:p>
          <a:endParaRPr lang="en-US"/>
        </a:p>
      </dgm:t>
    </dgm:pt>
    <dgm:pt modelId="{5058747A-CBB8-47B3-A942-9BC11BE300DF}" type="sibTrans" cxnId="{A8BAE79C-9C6E-4EB1-9D2C-E978F78DFD98}">
      <dgm:prSet/>
      <dgm:spPr/>
      <dgm:t>
        <a:bodyPr/>
        <a:lstStyle/>
        <a:p>
          <a:endParaRPr lang="en-US"/>
        </a:p>
      </dgm:t>
    </dgm:pt>
    <dgm:pt modelId="{4672C56C-A4D6-4A27-9BCB-1CDBA4BF1A15}" type="pres">
      <dgm:prSet presAssocID="{6AAECCFF-0683-4921-98C8-AF1467223DDE}" presName="root" presStyleCnt="0">
        <dgm:presLayoutVars>
          <dgm:dir/>
          <dgm:resizeHandles val="exact"/>
        </dgm:presLayoutVars>
      </dgm:prSet>
      <dgm:spPr/>
    </dgm:pt>
    <dgm:pt modelId="{DA9D49C8-419E-4665-A708-8C89319A325E}" type="pres">
      <dgm:prSet presAssocID="{78A67BA1-E495-4703-9DAB-876C2B2001FD}" presName="compNode" presStyleCnt="0"/>
      <dgm:spPr/>
    </dgm:pt>
    <dgm:pt modelId="{E082B3D0-D738-4F0E-9174-A950F527796A}" type="pres">
      <dgm:prSet presAssocID="{78A67BA1-E495-4703-9DAB-876C2B2001F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ey"/>
        </a:ext>
      </dgm:extLst>
    </dgm:pt>
    <dgm:pt modelId="{954F6C25-AEA1-488B-9B84-511958694534}" type="pres">
      <dgm:prSet presAssocID="{78A67BA1-E495-4703-9DAB-876C2B2001FD}" presName="spaceRect" presStyleCnt="0"/>
      <dgm:spPr/>
    </dgm:pt>
    <dgm:pt modelId="{FFA02015-C708-4A5D-B5BC-2A1BEE5994ED}" type="pres">
      <dgm:prSet presAssocID="{78A67BA1-E495-4703-9DAB-876C2B2001FD}" presName="textRect" presStyleLbl="revTx" presStyleIdx="0" presStyleCnt="6">
        <dgm:presLayoutVars>
          <dgm:chMax val="1"/>
          <dgm:chPref val="1"/>
        </dgm:presLayoutVars>
      </dgm:prSet>
      <dgm:spPr/>
    </dgm:pt>
    <dgm:pt modelId="{AA347EA0-1C1A-4268-BFD9-BD23277E492A}" type="pres">
      <dgm:prSet presAssocID="{52A80B7F-88FB-4423-AD98-781579DBC9A2}" presName="sibTrans" presStyleCnt="0"/>
      <dgm:spPr/>
    </dgm:pt>
    <dgm:pt modelId="{6736A745-3386-47F0-B909-EB2DFEAD1A38}" type="pres">
      <dgm:prSet presAssocID="{9CF1725D-9112-42DC-A6CA-BDC7DD4BF13F}" presName="compNode" presStyleCnt="0"/>
      <dgm:spPr/>
    </dgm:pt>
    <dgm:pt modelId="{721BEDD1-4896-41FD-9576-0CFAC4D6CBEC}" type="pres">
      <dgm:prSet presAssocID="{9CF1725D-9112-42DC-A6CA-BDC7DD4BF13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30E4520C-8C23-40A7-BD80-7D2D95A4AB2B}" type="pres">
      <dgm:prSet presAssocID="{9CF1725D-9112-42DC-A6CA-BDC7DD4BF13F}" presName="spaceRect" presStyleCnt="0"/>
      <dgm:spPr/>
    </dgm:pt>
    <dgm:pt modelId="{D8CE1C49-438C-4CE4-8F15-6F2637AA3EC3}" type="pres">
      <dgm:prSet presAssocID="{9CF1725D-9112-42DC-A6CA-BDC7DD4BF13F}" presName="textRect" presStyleLbl="revTx" presStyleIdx="1" presStyleCnt="6">
        <dgm:presLayoutVars>
          <dgm:chMax val="1"/>
          <dgm:chPref val="1"/>
        </dgm:presLayoutVars>
      </dgm:prSet>
      <dgm:spPr/>
    </dgm:pt>
    <dgm:pt modelId="{1306C2F3-398F-43B7-B3FE-4D4B81DD51BC}" type="pres">
      <dgm:prSet presAssocID="{34BE05FA-C2F7-4F56-88E9-346BD3FFDC04}" presName="sibTrans" presStyleCnt="0"/>
      <dgm:spPr/>
    </dgm:pt>
    <dgm:pt modelId="{F51AE351-7219-408D-9E53-FEB88057B311}" type="pres">
      <dgm:prSet presAssocID="{D0003780-147D-4148-9227-11086EF839A6}" presName="compNode" presStyleCnt="0"/>
      <dgm:spPr/>
    </dgm:pt>
    <dgm:pt modelId="{7B9EF4AD-69EA-4096-98BE-91B37180FA85}" type="pres">
      <dgm:prSet presAssocID="{D0003780-147D-4148-9227-11086EF839A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14D2A921-73E8-43F3-BE09-8A4580351266}" type="pres">
      <dgm:prSet presAssocID="{D0003780-147D-4148-9227-11086EF839A6}" presName="spaceRect" presStyleCnt="0"/>
      <dgm:spPr/>
    </dgm:pt>
    <dgm:pt modelId="{5E24E66E-39F5-4014-910B-7079B373E03C}" type="pres">
      <dgm:prSet presAssocID="{D0003780-147D-4148-9227-11086EF839A6}" presName="textRect" presStyleLbl="revTx" presStyleIdx="2" presStyleCnt="6">
        <dgm:presLayoutVars>
          <dgm:chMax val="1"/>
          <dgm:chPref val="1"/>
        </dgm:presLayoutVars>
      </dgm:prSet>
      <dgm:spPr/>
    </dgm:pt>
    <dgm:pt modelId="{F9F1798F-E4BC-4924-9FDB-047D8DEB0F32}" type="pres">
      <dgm:prSet presAssocID="{E30597E3-70C7-4297-8A37-ECCA9F9C2219}" presName="sibTrans" presStyleCnt="0"/>
      <dgm:spPr/>
    </dgm:pt>
    <dgm:pt modelId="{4AF44DB7-E081-4821-8A60-1F05B547B846}" type="pres">
      <dgm:prSet presAssocID="{B849EFF3-FE02-4776-8710-E2FF1343D59B}" presName="compNode" presStyleCnt="0"/>
      <dgm:spPr/>
    </dgm:pt>
    <dgm:pt modelId="{5D0F5E99-7E86-404B-8120-A30F27342C83}" type="pres">
      <dgm:prSet presAssocID="{B849EFF3-FE02-4776-8710-E2FF1343D59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6DE0CF5A-9A5A-4BFA-9DA9-0878DBC8883D}" type="pres">
      <dgm:prSet presAssocID="{B849EFF3-FE02-4776-8710-E2FF1343D59B}" presName="spaceRect" presStyleCnt="0"/>
      <dgm:spPr/>
    </dgm:pt>
    <dgm:pt modelId="{A8960214-E117-430E-B5DB-AF1CEE489199}" type="pres">
      <dgm:prSet presAssocID="{B849EFF3-FE02-4776-8710-E2FF1343D59B}" presName="textRect" presStyleLbl="revTx" presStyleIdx="3" presStyleCnt="6">
        <dgm:presLayoutVars>
          <dgm:chMax val="1"/>
          <dgm:chPref val="1"/>
        </dgm:presLayoutVars>
      </dgm:prSet>
      <dgm:spPr/>
    </dgm:pt>
    <dgm:pt modelId="{06EEECAD-54EC-4B24-8D6F-C1CDE5BC2ECC}" type="pres">
      <dgm:prSet presAssocID="{12697205-2D54-417B-A87D-0CA25E0A57DC}" presName="sibTrans" presStyleCnt="0"/>
      <dgm:spPr/>
    </dgm:pt>
    <dgm:pt modelId="{814ED3A2-A454-4D2D-BDC6-F68DD6492546}" type="pres">
      <dgm:prSet presAssocID="{AAF451DA-CCC4-4AD5-854C-9881E7E6FCE2}" presName="compNode" presStyleCnt="0"/>
      <dgm:spPr/>
    </dgm:pt>
    <dgm:pt modelId="{5A1E439B-5491-4653-A965-A0544E306363}" type="pres">
      <dgm:prSet presAssocID="{AAF451DA-CCC4-4AD5-854C-9881E7E6FCE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alette"/>
        </a:ext>
      </dgm:extLst>
    </dgm:pt>
    <dgm:pt modelId="{D99AFB52-D020-45C5-8051-3AED0E9D13F1}" type="pres">
      <dgm:prSet presAssocID="{AAF451DA-CCC4-4AD5-854C-9881E7E6FCE2}" presName="spaceRect" presStyleCnt="0"/>
      <dgm:spPr/>
    </dgm:pt>
    <dgm:pt modelId="{7D29CF85-D9B0-4196-8EF7-97A6F8C60FE5}" type="pres">
      <dgm:prSet presAssocID="{AAF451DA-CCC4-4AD5-854C-9881E7E6FCE2}" presName="textRect" presStyleLbl="revTx" presStyleIdx="4" presStyleCnt="6">
        <dgm:presLayoutVars>
          <dgm:chMax val="1"/>
          <dgm:chPref val="1"/>
        </dgm:presLayoutVars>
      </dgm:prSet>
      <dgm:spPr/>
    </dgm:pt>
    <dgm:pt modelId="{6B7F980C-7277-4456-BFE8-A5182F65C53C}" type="pres">
      <dgm:prSet presAssocID="{4E47A123-B804-4E7F-99B6-4E7F63AC2A07}" presName="sibTrans" presStyleCnt="0"/>
      <dgm:spPr/>
    </dgm:pt>
    <dgm:pt modelId="{5125EB01-5C68-4EAA-BF57-295443779B52}" type="pres">
      <dgm:prSet presAssocID="{F16A16A5-FBFA-43F2-A45F-9CD9CE037941}" presName="compNode" presStyleCnt="0"/>
      <dgm:spPr/>
    </dgm:pt>
    <dgm:pt modelId="{3F8762B8-1484-4980-A46B-B7B176CE74B3}" type="pres">
      <dgm:prSet presAssocID="{F16A16A5-FBFA-43F2-A45F-9CD9CE03794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Recycle Sign"/>
        </a:ext>
      </dgm:extLst>
    </dgm:pt>
    <dgm:pt modelId="{A02DD029-E1FE-4806-8122-8CBA756AD62A}" type="pres">
      <dgm:prSet presAssocID="{F16A16A5-FBFA-43F2-A45F-9CD9CE037941}" presName="spaceRect" presStyleCnt="0"/>
      <dgm:spPr/>
    </dgm:pt>
    <dgm:pt modelId="{813B8D51-70B9-4160-8CFC-E751F36F2887}" type="pres">
      <dgm:prSet presAssocID="{F16A16A5-FBFA-43F2-A45F-9CD9CE037941}" presName="textRect" presStyleLbl="revTx" presStyleIdx="5" presStyleCnt="6">
        <dgm:presLayoutVars>
          <dgm:chMax val="1"/>
          <dgm:chPref val="1"/>
        </dgm:presLayoutVars>
      </dgm:prSet>
      <dgm:spPr/>
    </dgm:pt>
  </dgm:ptLst>
  <dgm:cxnLst>
    <dgm:cxn modelId="{68CFEC09-C66A-4D50-AD1D-D4F66104150C}" type="presOf" srcId="{6AAECCFF-0683-4921-98C8-AF1467223DDE}" destId="{4672C56C-A4D6-4A27-9BCB-1CDBA4BF1A15}" srcOrd="0" destOrd="0" presId="urn:microsoft.com/office/officeart/2018/2/layout/IconLabelList"/>
    <dgm:cxn modelId="{7BEDE12F-F8BC-40D4-B398-DB5C6A4F9560}" srcId="{6AAECCFF-0683-4921-98C8-AF1467223DDE}" destId="{78A67BA1-E495-4703-9DAB-876C2B2001FD}" srcOrd="0" destOrd="0" parTransId="{66FC034F-DDCA-474E-845F-87158057865A}" sibTransId="{52A80B7F-88FB-4423-AD98-781579DBC9A2}"/>
    <dgm:cxn modelId="{4158EC3D-F5C0-46CE-B147-206E39E78AD0}" srcId="{6AAECCFF-0683-4921-98C8-AF1467223DDE}" destId="{9CF1725D-9112-42DC-A6CA-BDC7DD4BF13F}" srcOrd="1" destOrd="0" parTransId="{F87897E2-C36C-47D7-AA10-BCAE610EB676}" sibTransId="{34BE05FA-C2F7-4F56-88E9-346BD3FFDC04}"/>
    <dgm:cxn modelId="{CE935E48-9CE8-4697-AB7E-4B105E90BF00}" type="presOf" srcId="{9CF1725D-9112-42DC-A6CA-BDC7DD4BF13F}" destId="{D8CE1C49-438C-4CE4-8F15-6F2637AA3EC3}" srcOrd="0" destOrd="0" presId="urn:microsoft.com/office/officeart/2018/2/layout/IconLabelList"/>
    <dgm:cxn modelId="{1E2B9948-F7A9-4275-8810-E43EF8DB90F4}" type="presOf" srcId="{B849EFF3-FE02-4776-8710-E2FF1343D59B}" destId="{A8960214-E117-430E-B5DB-AF1CEE489199}" srcOrd="0" destOrd="0" presId="urn:microsoft.com/office/officeart/2018/2/layout/IconLabelList"/>
    <dgm:cxn modelId="{31560F73-8F10-4759-A58A-CA189136A077}" type="presOf" srcId="{78A67BA1-E495-4703-9DAB-876C2B2001FD}" destId="{FFA02015-C708-4A5D-B5BC-2A1BEE5994ED}" srcOrd="0" destOrd="0" presId="urn:microsoft.com/office/officeart/2018/2/layout/IconLabelList"/>
    <dgm:cxn modelId="{20089B74-0F9A-4946-A23B-CD4F0B9EB3C6}" type="presOf" srcId="{AAF451DA-CCC4-4AD5-854C-9881E7E6FCE2}" destId="{7D29CF85-D9B0-4196-8EF7-97A6F8C60FE5}" srcOrd="0" destOrd="0" presId="urn:microsoft.com/office/officeart/2018/2/layout/IconLabelList"/>
    <dgm:cxn modelId="{FCDBAE5A-7CFC-436C-B4DA-07E5C204C096}" type="presOf" srcId="{F16A16A5-FBFA-43F2-A45F-9CD9CE037941}" destId="{813B8D51-70B9-4160-8CFC-E751F36F2887}" srcOrd="0" destOrd="0" presId="urn:microsoft.com/office/officeart/2018/2/layout/IconLabelList"/>
    <dgm:cxn modelId="{2E446F7F-A124-4C6F-80D0-E7E5E55E9544}" srcId="{6AAECCFF-0683-4921-98C8-AF1467223DDE}" destId="{B849EFF3-FE02-4776-8710-E2FF1343D59B}" srcOrd="3" destOrd="0" parTransId="{BA8FF5CD-EF2B-44D2-B6A3-559F842466BA}" sibTransId="{12697205-2D54-417B-A87D-0CA25E0A57DC}"/>
    <dgm:cxn modelId="{D3CF5E8D-7029-4A41-BA2D-934C12B560F5}" srcId="{6AAECCFF-0683-4921-98C8-AF1467223DDE}" destId="{D0003780-147D-4148-9227-11086EF839A6}" srcOrd="2" destOrd="0" parTransId="{61E298DE-6DEA-4787-A1B1-E69BB5DF3064}" sibTransId="{E30597E3-70C7-4297-8A37-ECCA9F9C2219}"/>
    <dgm:cxn modelId="{A8BAE79C-9C6E-4EB1-9D2C-E978F78DFD98}" srcId="{6AAECCFF-0683-4921-98C8-AF1467223DDE}" destId="{F16A16A5-FBFA-43F2-A45F-9CD9CE037941}" srcOrd="5" destOrd="0" parTransId="{55EF5EBF-48AF-415D-8192-3B199566CB4B}" sibTransId="{5058747A-CBB8-47B3-A942-9BC11BE300DF}"/>
    <dgm:cxn modelId="{8B1C5FC5-2475-49CD-BD2A-FB3B24681A30}" type="presOf" srcId="{D0003780-147D-4148-9227-11086EF839A6}" destId="{5E24E66E-39F5-4014-910B-7079B373E03C}" srcOrd="0" destOrd="0" presId="urn:microsoft.com/office/officeart/2018/2/layout/IconLabelList"/>
    <dgm:cxn modelId="{C2714EE7-22BF-4FBC-A741-F1C00456A977}" srcId="{6AAECCFF-0683-4921-98C8-AF1467223DDE}" destId="{AAF451DA-CCC4-4AD5-854C-9881E7E6FCE2}" srcOrd="4" destOrd="0" parTransId="{1262BCFA-1361-4AE3-95CA-D20DEB83DA55}" sibTransId="{4E47A123-B804-4E7F-99B6-4E7F63AC2A07}"/>
    <dgm:cxn modelId="{55872639-6E52-4234-8FC2-0432AB492614}" type="presParOf" srcId="{4672C56C-A4D6-4A27-9BCB-1CDBA4BF1A15}" destId="{DA9D49C8-419E-4665-A708-8C89319A325E}" srcOrd="0" destOrd="0" presId="urn:microsoft.com/office/officeart/2018/2/layout/IconLabelList"/>
    <dgm:cxn modelId="{3D117924-718C-4C8B-8C25-ED789782EEC8}" type="presParOf" srcId="{DA9D49C8-419E-4665-A708-8C89319A325E}" destId="{E082B3D0-D738-4F0E-9174-A950F527796A}" srcOrd="0" destOrd="0" presId="urn:microsoft.com/office/officeart/2018/2/layout/IconLabelList"/>
    <dgm:cxn modelId="{ACA9E62F-E40C-454A-92F2-936CD06BFCA4}" type="presParOf" srcId="{DA9D49C8-419E-4665-A708-8C89319A325E}" destId="{954F6C25-AEA1-488B-9B84-511958694534}" srcOrd="1" destOrd="0" presId="urn:microsoft.com/office/officeart/2018/2/layout/IconLabelList"/>
    <dgm:cxn modelId="{4BA4178F-C91F-4808-A016-1230FDCC98EF}" type="presParOf" srcId="{DA9D49C8-419E-4665-A708-8C89319A325E}" destId="{FFA02015-C708-4A5D-B5BC-2A1BEE5994ED}" srcOrd="2" destOrd="0" presId="urn:microsoft.com/office/officeart/2018/2/layout/IconLabelList"/>
    <dgm:cxn modelId="{AAAAB6B2-4761-4FE1-B383-1973D8DE1EB5}" type="presParOf" srcId="{4672C56C-A4D6-4A27-9BCB-1CDBA4BF1A15}" destId="{AA347EA0-1C1A-4268-BFD9-BD23277E492A}" srcOrd="1" destOrd="0" presId="urn:microsoft.com/office/officeart/2018/2/layout/IconLabelList"/>
    <dgm:cxn modelId="{D81D50EC-F770-464B-BF00-095641CE2424}" type="presParOf" srcId="{4672C56C-A4D6-4A27-9BCB-1CDBA4BF1A15}" destId="{6736A745-3386-47F0-B909-EB2DFEAD1A38}" srcOrd="2" destOrd="0" presId="urn:microsoft.com/office/officeart/2018/2/layout/IconLabelList"/>
    <dgm:cxn modelId="{74F75D29-617E-4405-A49C-959A6D516B2A}" type="presParOf" srcId="{6736A745-3386-47F0-B909-EB2DFEAD1A38}" destId="{721BEDD1-4896-41FD-9576-0CFAC4D6CBEC}" srcOrd="0" destOrd="0" presId="urn:microsoft.com/office/officeart/2018/2/layout/IconLabelList"/>
    <dgm:cxn modelId="{B04499A8-9847-4ACF-877A-080512ABFA4D}" type="presParOf" srcId="{6736A745-3386-47F0-B909-EB2DFEAD1A38}" destId="{30E4520C-8C23-40A7-BD80-7D2D95A4AB2B}" srcOrd="1" destOrd="0" presId="urn:microsoft.com/office/officeart/2018/2/layout/IconLabelList"/>
    <dgm:cxn modelId="{1DC3B27E-A649-498A-97F1-553879F929BE}" type="presParOf" srcId="{6736A745-3386-47F0-B909-EB2DFEAD1A38}" destId="{D8CE1C49-438C-4CE4-8F15-6F2637AA3EC3}" srcOrd="2" destOrd="0" presId="urn:microsoft.com/office/officeart/2018/2/layout/IconLabelList"/>
    <dgm:cxn modelId="{5E00802E-D883-443B-8D1B-5C7DEB613680}" type="presParOf" srcId="{4672C56C-A4D6-4A27-9BCB-1CDBA4BF1A15}" destId="{1306C2F3-398F-43B7-B3FE-4D4B81DD51BC}" srcOrd="3" destOrd="0" presId="urn:microsoft.com/office/officeart/2018/2/layout/IconLabelList"/>
    <dgm:cxn modelId="{A873191A-30D5-41CC-9141-7D38615B73B9}" type="presParOf" srcId="{4672C56C-A4D6-4A27-9BCB-1CDBA4BF1A15}" destId="{F51AE351-7219-408D-9E53-FEB88057B311}" srcOrd="4" destOrd="0" presId="urn:microsoft.com/office/officeart/2018/2/layout/IconLabelList"/>
    <dgm:cxn modelId="{04B8AAC2-BF50-404B-A291-F01E2A846189}" type="presParOf" srcId="{F51AE351-7219-408D-9E53-FEB88057B311}" destId="{7B9EF4AD-69EA-4096-98BE-91B37180FA85}" srcOrd="0" destOrd="0" presId="urn:microsoft.com/office/officeart/2018/2/layout/IconLabelList"/>
    <dgm:cxn modelId="{6A83738B-4D27-4154-8C2A-CA65D9A31EAC}" type="presParOf" srcId="{F51AE351-7219-408D-9E53-FEB88057B311}" destId="{14D2A921-73E8-43F3-BE09-8A4580351266}" srcOrd="1" destOrd="0" presId="urn:microsoft.com/office/officeart/2018/2/layout/IconLabelList"/>
    <dgm:cxn modelId="{FF855986-E4DB-4E49-9E06-A8A485110FDC}" type="presParOf" srcId="{F51AE351-7219-408D-9E53-FEB88057B311}" destId="{5E24E66E-39F5-4014-910B-7079B373E03C}" srcOrd="2" destOrd="0" presId="urn:microsoft.com/office/officeart/2018/2/layout/IconLabelList"/>
    <dgm:cxn modelId="{5CC59A68-9D14-498D-AAD2-CF4A70AF07DD}" type="presParOf" srcId="{4672C56C-A4D6-4A27-9BCB-1CDBA4BF1A15}" destId="{F9F1798F-E4BC-4924-9FDB-047D8DEB0F32}" srcOrd="5" destOrd="0" presId="urn:microsoft.com/office/officeart/2018/2/layout/IconLabelList"/>
    <dgm:cxn modelId="{8F9410E0-9A7A-44A0-98A4-AE6DD7E0ED30}" type="presParOf" srcId="{4672C56C-A4D6-4A27-9BCB-1CDBA4BF1A15}" destId="{4AF44DB7-E081-4821-8A60-1F05B547B846}" srcOrd="6" destOrd="0" presId="urn:microsoft.com/office/officeart/2018/2/layout/IconLabelList"/>
    <dgm:cxn modelId="{955D7877-7B2D-411E-9C2A-9206FF85039E}" type="presParOf" srcId="{4AF44DB7-E081-4821-8A60-1F05B547B846}" destId="{5D0F5E99-7E86-404B-8120-A30F27342C83}" srcOrd="0" destOrd="0" presId="urn:microsoft.com/office/officeart/2018/2/layout/IconLabelList"/>
    <dgm:cxn modelId="{DF97BF24-D207-478E-B96C-E53D27E97BC7}" type="presParOf" srcId="{4AF44DB7-E081-4821-8A60-1F05B547B846}" destId="{6DE0CF5A-9A5A-4BFA-9DA9-0878DBC8883D}" srcOrd="1" destOrd="0" presId="urn:microsoft.com/office/officeart/2018/2/layout/IconLabelList"/>
    <dgm:cxn modelId="{DBDF0722-49C1-4965-A832-D263FE2A7E04}" type="presParOf" srcId="{4AF44DB7-E081-4821-8A60-1F05B547B846}" destId="{A8960214-E117-430E-B5DB-AF1CEE489199}" srcOrd="2" destOrd="0" presId="urn:microsoft.com/office/officeart/2018/2/layout/IconLabelList"/>
    <dgm:cxn modelId="{E1ED3D65-2BE8-468B-AB05-F967EB0F2BED}" type="presParOf" srcId="{4672C56C-A4D6-4A27-9BCB-1CDBA4BF1A15}" destId="{06EEECAD-54EC-4B24-8D6F-C1CDE5BC2ECC}" srcOrd="7" destOrd="0" presId="urn:microsoft.com/office/officeart/2018/2/layout/IconLabelList"/>
    <dgm:cxn modelId="{153CB3A4-3C4F-4666-9B89-74B98C33BE6C}" type="presParOf" srcId="{4672C56C-A4D6-4A27-9BCB-1CDBA4BF1A15}" destId="{814ED3A2-A454-4D2D-BDC6-F68DD6492546}" srcOrd="8" destOrd="0" presId="urn:microsoft.com/office/officeart/2018/2/layout/IconLabelList"/>
    <dgm:cxn modelId="{B053AEC9-4EE2-4E60-BDD1-4C4BF62D052B}" type="presParOf" srcId="{814ED3A2-A454-4D2D-BDC6-F68DD6492546}" destId="{5A1E439B-5491-4653-A965-A0544E306363}" srcOrd="0" destOrd="0" presId="urn:microsoft.com/office/officeart/2018/2/layout/IconLabelList"/>
    <dgm:cxn modelId="{E57B1495-DDA0-4A20-B0AD-9B6A8C66BA90}" type="presParOf" srcId="{814ED3A2-A454-4D2D-BDC6-F68DD6492546}" destId="{D99AFB52-D020-45C5-8051-3AED0E9D13F1}" srcOrd="1" destOrd="0" presId="urn:microsoft.com/office/officeart/2018/2/layout/IconLabelList"/>
    <dgm:cxn modelId="{FA829162-C2A5-4586-B2EA-46CBC328FF83}" type="presParOf" srcId="{814ED3A2-A454-4D2D-BDC6-F68DD6492546}" destId="{7D29CF85-D9B0-4196-8EF7-97A6F8C60FE5}" srcOrd="2" destOrd="0" presId="urn:microsoft.com/office/officeart/2018/2/layout/IconLabelList"/>
    <dgm:cxn modelId="{A50CAF0B-D6A7-4739-9E5B-D940D44403BD}" type="presParOf" srcId="{4672C56C-A4D6-4A27-9BCB-1CDBA4BF1A15}" destId="{6B7F980C-7277-4456-BFE8-A5182F65C53C}" srcOrd="9" destOrd="0" presId="urn:microsoft.com/office/officeart/2018/2/layout/IconLabelList"/>
    <dgm:cxn modelId="{8A8A5D4C-DB4D-4279-8FC3-D179016E4E02}" type="presParOf" srcId="{4672C56C-A4D6-4A27-9BCB-1CDBA4BF1A15}" destId="{5125EB01-5C68-4EAA-BF57-295443779B52}" srcOrd="10" destOrd="0" presId="urn:microsoft.com/office/officeart/2018/2/layout/IconLabelList"/>
    <dgm:cxn modelId="{719AD20D-2DA1-4CF3-B776-132E01633F5C}" type="presParOf" srcId="{5125EB01-5C68-4EAA-BF57-295443779B52}" destId="{3F8762B8-1484-4980-A46B-B7B176CE74B3}" srcOrd="0" destOrd="0" presId="urn:microsoft.com/office/officeart/2018/2/layout/IconLabelList"/>
    <dgm:cxn modelId="{87A75A89-C7B7-4C38-9537-57A3AEE9B069}" type="presParOf" srcId="{5125EB01-5C68-4EAA-BF57-295443779B52}" destId="{A02DD029-E1FE-4806-8122-8CBA756AD62A}" srcOrd="1" destOrd="0" presId="urn:microsoft.com/office/officeart/2018/2/layout/IconLabelList"/>
    <dgm:cxn modelId="{C900E165-FDAE-423C-88FC-13CB669E8134}" type="presParOf" srcId="{5125EB01-5C68-4EAA-BF57-295443779B52}" destId="{813B8D51-70B9-4160-8CFC-E751F36F288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60BC22-84D1-4BC8-A24D-0E80115FC67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194ECD8-6E2F-4BA6-9F9A-CC1A6B760892}">
      <dgm:prSet/>
      <dgm:spPr/>
      <dgm:t>
        <a:bodyPr/>
        <a:lstStyle/>
        <a:p>
          <a:r>
            <a:rPr lang="en-US" b="0" i="0"/>
            <a:t>Goal: Leading center for immersive learning by 2028.</a:t>
          </a:r>
          <a:endParaRPr lang="en-US"/>
        </a:p>
      </dgm:t>
    </dgm:pt>
    <dgm:pt modelId="{0B960598-407F-44CA-95D7-0ECE2AB0A4FF}" type="parTrans" cxnId="{3F66E39F-3A20-405B-8E67-9D517CC553DB}">
      <dgm:prSet/>
      <dgm:spPr/>
      <dgm:t>
        <a:bodyPr/>
        <a:lstStyle/>
        <a:p>
          <a:endParaRPr lang="en-US"/>
        </a:p>
      </dgm:t>
    </dgm:pt>
    <dgm:pt modelId="{62023CDB-0049-415D-80F3-942512A9F806}" type="sibTrans" cxnId="{3F66E39F-3A20-405B-8E67-9D517CC553DB}">
      <dgm:prSet/>
      <dgm:spPr/>
      <dgm:t>
        <a:bodyPr/>
        <a:lstStyle/>
        <a:p>
          <a:endParaRPr lang="en-US"/>
        </a:p>
      </dgm:t>
    </dgm:pt>
    <dgm:pt modelId="{133B6AA9-E2AB-41B3-B0F2-980E3A57075E}">
      <dgm:prSet/>
      <dgm:spPr/>
      <dgm:t>
        <a:bodyPr/>
        <a:lstStyle/>
        <a:p>
          <a:r>
            <a:rPr lang="en-US" b="0" i="0"/>
            <a:t>Years 1-2: Expand VR and AI labs, offer pilot programs.</a:t>
          </a:r>
          <a:endParaRPr lang="en-US"/>
        </a:p>
      </dgm:t>
    </dgm:pt>
    <dgm:pt modelId="{CA9788C9-31FD-43CE-96B7-E7EEA458DB5E}" type="parTrans" cxnId="{266B7A93-C860-498E-AB5D-E4052F8C7647}">
      <dgm:prSet/>
      <dgm:spPr/>
      <dgm:t>
        <a:bodyPr/>
        <a:lstStyle/>
        <a:p>
          <a:endParaRPr lang="en-US"/>
        </a:p>
      </dgm:t>
    </dgm:pt>
    <dgm:pt modelId="{2183FB44-E82A-4C11-9F08-C428FF8B0A49}" type="sibTrans" cxnId="{266B7A93-C860-498E-AB5D-E4052F8C7647}">
      <dgm:prSet/>
      <dgm:spPr/>
      <dgm:t>
        <a:bodyPr/>
        <a:lstStyle/>
        <a:p>
          <a:endParaRPr lang="en-US"/>
        </a:p>
      </dgm:t>
    </dgm:pt>
    <dgm:pt modelId="{9E2B785A-A5BF-4F5B-9448-FF407A5C3785}">
      <dgm:prSet/>
      <dgm:spPr/>
      <dgm:t>
        <a:bodyPr/>
        <a:lstStyle/>
        <a:p>
          <a:r>
            <a:rPr lang="en-US" b="0" i="0"/>
            <a:t>Years 3-4: Scale programs, partner with industry.</a:t>
          </a:r>
          <a:endParaRPr lang="en-US"/>
        </a:p>
      </dgm:t>
    </dgm:pt>
    <dgm:pt modelId="{5EF7EC00-DC94-485B-91F4-2C6C8B137CC1}" type="parTrans" cxnId="{6F18D22D-A109-4E9D-97C1-0BC8F1750A63}">
      <dgm:prSet/>
      <dgm:spPr/>
      <dgm:t>
        <a:bodyPr/>
        <a:lstStyle/>
        <a:p>
          <a:endParaRPr lang="en-US"/>
        </a:p>
      </dgm:t>
    </dgm:pt>
    <dgm:pt modelId="{E141C1AF-78FB-4837-98E5-5F833A4C4EF4}" type="sibTrans" cxnId="{6F18D22D-A109-4E9D-97C1-0BC8F1750A63}">
      <dgm:prSet/>
      <dgm:spPr/>
      <dgm:t>
        <a:bodyPr/>
        <a:lstStyle/>
        <a:p>
          <a:endParaRPr lang="en-US"/>
        </a:p>
      </dgm:t>
    </dgm:pt>
    <dgm:pt modelId="{973D8810-47D0-4A37-9A1B-ACBAD632BA55}">
      <dgm:prSet/>
      <dgm:spPr/>
      <dgm:t>
        <a:bodyPr/>
        <a:lstStyle/>
        <a:p>
          <a:r>
            <a:rPr lang="en-US" b="0" i="0"/>
            <a:t>Year 5: Establish 'Data Analytics as a Service' for small businesses.</a:t>
          </a:r>
          <a:endParaRPr lang="en-US"/>
        </a:p>
      </dgm:t>
    </dgm:pt>
    <dgm:pt modelId="{BBD38ED6-A69C-4A3F-8940-84B15A7D6EB5}" type="parTrans" cxnId="{70EB089B-E1BC-481F-BA79-757E14569BBB}">
      <dgm:prSet/>
      <dgm:spPr/>
      <dgm:t>
        <a:bodyPr/>
        <a:lstStyle/>
        <a:p>
          <a:endParaRPr lang="en-US"/>
        </a:p>
      </dgm:t>
    </dgm:pt>
    <dgm:pt modelId="{B7D0D6DB-DB40-4143-AE9E-AE50101305CE}" type="sibTrans" cxnId="{70EB089B-E1BC-481F-BA79-757E14569BBB}">
      <dgm:prSet/>
      <dgm:spPr/>
      <dgm:t>
        <a:bodyPr/>
        <a:lstStyle/>
        <a:p>
          <a:endParaRPr lang="en-US"/>
        </a:p>
      </dgm:t>
    </dgm:pt>
    <dgm:pt modelId="{D83B4DAC-1B82-4244-858F-205D8120C1DB}" type="pres">
      <dgm:prSet presAssocID="{5460BC22-84D1-4BC8-A24D-0E80115FC679}" presName="root" presStyleCnt="0">
        <dgm:presLayoutVars>
          <dgm:dir/>
          <dgm:resizeHandles val="exact"/>
        </dgm:presLayoutVars>
      </dgm:prSet>
      <dgm:spPr/>
    </dgm:pt>
    <dgm:pt modelId="{82625B49-5E5D-4B1A-8F2F-78ED32F4B1E7}" type="pres">
      <dgm:prSet presAssocID="{6194ECD8-6E2F-4BA6-9F9A-CC1A6B760892}" presName="compNode" presStyleCnt="0"/>
      <dgm:spPr/>
    </dgm:pt>
    <dgm:pt modelId="{1908DFCC-EA23-45AB-904F-5E6E4FEEC803}" type="pres">
      <dgm:prSet presAssocID="{6194ECD8-6E2F-4BA6-9F9A-CC1A6B76089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DA5A1DD-A7CA-40A3-A302-DE7D4B5F3E07}" type="pres">
      <dgm:prSet presAssocID="{6194ECD8-6E2F-4BA6-9F9A-CC1A6B760892}" presName="spaceRect" presStyleCnt="0"/>
      <dgm:spPr/>
    </dgm:pt>
    <dgm:pt modelId="{A97186E6-1F39-4FF9-ABED-94BA5CB33971}" type="pres">
      <dgm:prSet presAssocID="{6194ECD8-6E2F-4BA6-9F9A-CC1A6B760892}" presName="textRect" presStyleLbl="revTx" presStyleIdx="0" presStyleCnt="4">
        <dgm:presLayoutVars>
          <dgm:chMax val="1"/>
          <dgm:chPref val="1"/>
        </dgm:presLayoutVars>
      </dgm:prSet>
      <dgm:spPr/>
    </dgm:pt>
    <dgm:pt modelId="{FC7F2ECA-F047-4448-BC74-A6224641B758}" type="pres">
      <dgm:prSet presAssocID="{62023CDB-0049-415D-80F3-942512A9F806}" presName="sibTrans" presStyleCnt="0"/>
      <dgm:spPr/>
    </dgm:pt>
    <dgm:pt modelId="{99F0459F-ADE3-429C-BBDE-185E73405F2D}" type="pres">
      <dgm:prSet presAssocID="{133B6AA9-E2AB-41B3-B0F2-980E3A57075E}" presName="compNode" presStyleCnt="0"/>
      <dgm:spPr/>
    </dgm:pt>
    <dgm:pt modelId="{86065298-31F3-4E69-9BD8-7B960AF86E4E}" type="pres">
      <dgm:prSet presAssocID="{133B6AA9-E2AB-41B3-B0F2-980E3A57075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2A623337-4A3C-4B32-B7C4-4881D40DC451}" type="pres">
      <dgm:prSet presAssocID="{133B6AA9-E2AB-41B3-B0F2-980E3A57075E}" presName="spaceRect" presStyleCnt="0"/>
      <dgm:spPr/>
    </dgm:pt>
    <dgm:pt modelId="{EE4180B5-CBEB-4F7B-AF11-C97691476127}" type="pres">
      <dgm:prSet presAssocID="{133B6AA9-E2AB-41B3-B0F2-980E3A57075E}" presName="textRect" presStyleLbl="revTx" presStyleIdx="1" presStyleCnt="4">
        <dgm:presLayoutVars>
          <dgm:chMax val="1"/>
          <dgm:chPref val="1"/>
        </dgm:presLayoutVars>
      </dgm:prSet>
      <dgm:spPr/>
    </dgm:pt>
    <dgm:pt modelId="{88CAFC78-40C0-45BC-8355-FCD49B9736F7}" type="pres">
      <dgm:prSet presAssocID="{2183FB44-E82A-4C11-9F08-C428FF8B0A49}" presName="sibTrans" presStyleCnt="0"/>
      <dgm:spPr/>
    </dgm:pt>
    <dgm:pt modelId="{CF1D9688-F3D7-4A89-AC5B-5ECFCE2E29D9}" type="pres">
      <dgm:prSet presAssocID="{9E2B785A-A5BF-4F5B-9448-FF407A5C3785}" presName="compNode" presStyleCnt="0"/>
      <dgm:spPr/>
    </dgm:pt>
    <dgm:pt modelId="{5A68B64A-38CE-4F4C-948C-62EE0FA60180}" type="pres">
      <dgm:prSet presAssocID="{9E2B785A-A5BF-4F5B-9448-FF407A5C37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2430C49A-7263-47D0-8A87-D08327B9EC8E}" type="pres">
      <dgm:prSet presAssocID="{9E2B785A-A5BF-4F5B-9448-FF407A5C3785}" presName="spaceRect" presStyleCnt="0"/>
      <dgm:spPr/>
    </dgm:pt>
    <dgm:pt modelId="{296D715F-B1E9-4176-A890-8799505D717D}" type="pres">
      <dgm:prSet presAssocID="{9E2B785A-A5BF-4F5B-9448-FF407A5C3785}" presName="textRect" presStyleLbl="revTx" presStyleIdx="2" presStyleCnt="4">
        <dgm:presLayoutVars>
          <dgm:chMax val="1"/>
          <dgm:chPref val="1"/>
        </dgm:presLayoutVars>
      </dgm:prSet>
      <dgm:spPr/>
    </dgm:pt>
    <dgm:pt modelId="{AADCC067-FF6F-4C10-8E18-91C566C35BB5}" type="pres">
      <dgm:prSet presAssocID="{E141C1AF-78FB-4837-98E5-5F833A4C4EF4}" presName="sibTrans" presStyleCnt="0"/>
      <dgm:spPr/>
    </dgm:pt>
    <dgm:pt modelId="{CDB15666-38E6-4105-9641-7C25EC36BF8F}" type="pres">
      <dgm:prSet presAssocID="{973D8810-47D0-4A37-9A1B-ACBAD632BA55}" presName="compNode" presStyleCnt="0"/>
      <dgm:spPr/>
    </dgm:pt>
    <dgm:pt modelId="{F8E92F0C-6C34-46BC-8463-50E02693CAA5}" type="pres">
      <dgm:prSet presAssocID="{973D8810-47D0-4A37-9A1B-ACBAD632BA5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2EB6FC77-041A-4F95-BC6D-F01D230DA903}" type="pres">
      <dgm:prSet presAssocID="{973D8810-47D0-4A37-9A1B-ACBAD632BA55}" presName="spaceRect" presStyleCnt="0"/>
      <dgm:spPr/>
    </dgm:pt>
    <dgm:pt modelId="{5C95455F-79DA-4F71-802C-2CE366BCAC6B}" type="pres">
      <dgm:prSet presAssocID="{973D8810-47D0-4A37-9A1B-ACBAD632BA55}" presName="textRect" presStyleLbl="revTx" presStyleIdx="3" presStyleCnt="4">
        <dgm:presLayoutVars>
          <dgm:chMax val="1"/>
          <dgm:chPref val="1"/>
        </dgm:presLayoutVars>
      </dgm:prSet>
      <dgm:spPr/>
    </dgm:pt>
  </dgm:ptLst>
  <dgm:cxnLst>
    <dgm:cxn modelId="{7EDC9211-26C6-45FF-9201-C37B06C6DEEF}" type="presOf" srcId="{973D8810-47D0-4A37-9A1B-ACBAD632BA55}" destId="{5C95455F-79DA-4F71-802C-2CE366BCAC6B}" srcOrd="0" destOrd="0" presId="urn:microsoft.com/office/officeart/2018/2/layout/IconLabelList"/>
    <dgm:cxn modelId="{6F18D22D-A109-4E9D-97C1-0BC8F1750A63}" srcId="{5460BC22-84D1-4BC8-A24D-0E80115FC679}" destId="{9E2B785A-A5BF-4F5B-9448-FF407A5C3785}" srcOrd="2" destOrd="0" parTransId="{5EF7EC00-DC94-485B-91F4-2C6C8B137CC1}" sibTransId="{E141C1AF-78FB-4837-98E5-5F833A4C4EF4}"/>
    <dgm:cxn modelId="{3232EC68-11D5-42F8-B3EE-69C7CF188132}" type="presOf" srcId="{9E2B785A-A5BF-4F5B-9448-FF407A5C3785}" destId="{296D715F-B1E9-4176-A890-8799505D717D}" srcOrd="0" destOrd="0" presId="urn:microsoft.com/office/officeart/2018/2/layout/IconLabelList"/>
    <dgm:cxn modelId="{CC9B5F88-D37E-4179-92FB-37F18664B50D}" type="presOf" srcId="{5460BC22-84D1-4BC8-A24D-0E80115FC679}" destId="{D83B4DAC-1B82-4244-858F-205D8120C1DB}" srcOrd="0" destOrd="0" presId="urn:microsoft.com/office/officeart/2018/2/layout/IconLabelList"/>
    <dgm:cxn modelId="{266B7A93-C860-498E-AB5D-E4052F8C7647}" srcId="{5460BC22-84D1-4BC8-A24D-0E80115FC679}" destId="{133B6AA9-E2AB-41B3-B0F2-980E3A57075E}" srcOrd="1" destOrd="0" parTransId="{CA9788C9-31FD-43CE-96B7-E7EEA458DB5E}" sibTransId="{2183FB44-E82A-4C11-9F08-C428FF8B0A49}"/>
    <dgm:cxn modelId="{70EB089B-E1BC-481F-BA79-757E14569BBB}" srcId="{5460BC22-84D1-4BC8-A24D-0E80115FC679}" destId="{973D8810-47D0-4A37-9A1B-ACBAD632BA55}" srcOrd="3" destOrd="0" parTransId="{BBD38ED6-A69C-4A3F-8940-84B15A7D6EB5}" sibTransId="{B7D0D6DB-DB40-4143-AE9E-AE50101305CE}"/>
    <dgm:cxn modelId="{3F66E39F-3A20-405B-8E67-9D517CC553DB}" srcId="{5460BC22-84D1-4BC8-A24D-0E80115FC679}" destId="{6194ECD8-6E2F-4BA6-9F9A-CC1A6B760892}" srcOrd="0" destOrd="0" parTransId="{0B960598-407F-44CA-95D7-0ECE2AB0A4FF}" sibTransId="{62023CDB-0049-415D-80F3-942512A9F806}"/>
    <dgm:cxn modelId="{85FEAEAA-C782-44CC-A9AF-5878A27BDB83}" type="presOf" srcId="{133B6AA9-E2AB-41B3-B0F2-980E3A57075E}" destId="{EE4180B5-CBEB-4F7B-AF11-C97691476127}" srcOrd="0" destOrd="0" presId="urn:microsoft.com/office/officeart/2018/2/layout/IconLabelList"/>
    <dgm:cxn modelId="{9A476FBB-559A-47C0-8BF7-061CF6F72C8F}" type="presOf" srcId="{6194ECD8-6E2F-4BA6-9F9A-CC1A6B760892}" destId="{A97186E6-1F39-4FF9-ABED-94BA5CB33971}" srcOrd="0" destOrd="0" presId="urn:microsoft.com/office/officeart/2018/2/layout/IconLabelList"/>
    <dgm:cxn modelId="{7455F6EA-18E1-43F9-AEFA-AA69A19C0E93}" type="presParOf" srcId="{D83B4DAC-1B82-4244-858F-205D8120C1DB}" destId="{82625B49-5E5D-4B1A-8F2F-78ED32F4B1E7}" srcOrd="0" destOrd="0" presId="urn:microsoft.com/office/officeart/2018/2/layout/IconLabelList"/>
    <dgm:cxn modelId="{BAA5CFE8-0065-4519-BE2A-548A63E376BD}" type="presParOf" srcId="{82625B49-5E5D-4B1A-8F2F-78ED32F4B1E7}" destId="{1908DFCC-EA23-45AB-904F-5E6E4FEEC803}" srcOrd="0" destOrd="0" presId="urn:microsoft.com/office/officeart/2018/2/layout/IconLabelList"/>
    <dgm:cxn modelId="{C52AD826-6A6B-4B3C-9710-6DEF6B178A5A}" type="presParOf" srcId="{82625B49-5E5D-4B1A-8F2F-78ED32F4B1E7}" destId="{ADA5A1DD-A7CA-40A3-A302-DE7D4B5F3E07}" srcOrd="1" destOrd="0" presId="urn:microsoft.com/office/officeart/2018/2/layout/IconLabelList"/>
    <dgm:cxn modelId="{D246B779-48C0-420C-8F9E-D4C9376A7B1F}" type="presParOf" srcId="{82625B49-5E5D-4B1A-8F2F-78ED32F4B1E7}" destId="{A97186E6-1F39-4FF9-ABED-94BA5CB33971}" srcOrd="2" destOrd="0" presId="urn:microsoft.com/office/officeart/2018/2/layout/IconLabelList"/>
    <dgm:cxn modelId="{C5584B60-98CA-41E0-BB36-9D309B06036C}" type="presParOf" srcId="{D83B4DAC-1B82-4244-858F-205D8120C1DB}" destId="{FC7F2ECA-F047-4448-BC74-A6224641B758}" srcOrd="1" destOrd="0" presId="urn:microsoft.com/office/officeart/2018/2/layout/IconLabelList"/>
    <dgm:cxn modelId="{AA526E34-C0EC-4751-A7EE-BB0E97B9B643}" type="presParOf" srcId="{D83B4DAC-1B82-4244-858F-205D8120C1DB}" destId="{99F0459F-ADE3-429C-BBDE-185E73405F2D}" srcOrd="2" destOrd="0" presId="urn:microsoft.com/office/officeart/2018/2/layout/IconLabelList"/>
    <dgm:cxn modelId="{DDEF2A1B-F386-4F3F-833D-BFDBF88151E3}" type="presParOf" srcId="{99F0459F-ADE3-429C-BBDE-185E73405F2D}" destId="{86065298-31F3-4E69-9BD8-7B960AF86E4E}" srcOrd="0" destOrd="0" presId="urn:microsoft.com/office/officeart/2018/2/layout/IconLabelList"/>
    <dgm:cxn modelId="{4FA1281D-6986-46FE-B8EF-4CDC6264AF2F}" type="presParOf" srcId="{99F0459F-ADE3-429C-BBDE-185E73405F2D}" destId="{2A623337-4A3C-4B32-B7C4-4881D40DC451}" srcOrd="1" destOrd="0" presId="urn:microsoft.com/office/officeart/2018/2/layout/IconLabelList"/>
    <dgm:cxn modelId="{35EA4EBB-5361-4BEA-BC9C-5B27C4ED4AE6}" type="presParOf" srcId="{99F0459F-ADE3-429C-BBDE-185E73405F2D}" destId="{EE4180B5-CBEB-4F7B-AF11-C97691476127}" srcOrd="2" destOrd="0" presId="urn:microsoft.com/office/officeart/2018/2/layout/IconLabelList"/>
    <dgm:cxn modelId="{7A13702E-7AFD-48EC-9202-470F0E7C1CFC}" type="presParOf" srcId="{D83B4DAC-1B82-4244-858F-205D8120C1DB}" destId="{88CAFC78-40C0-45BC-8355-FCD49B9736F7}" srcOrd="3" destOrd="0" presId="urn:microsoft.com/office/officeart/2018/2/layout/IconLabelList"/>
    <dgm:cxn modelId="{6CD1A245-4421-4B31-897B-0AD5A0B14D92}" type="presParOf" srcId="{D83B4DAC-1B82-4244-858F-205D8120C1DB}" destId="{CF1D9688-F3D7-4A89-AC5B-5ECFCE2E29D9}" srcOrd="4" destOrd="0" presId="urn:microsoft.com/office/officeart/2018/2/layout/IconLabelList"/>
    <dgm:cxn modelId="{D4681026-09BF-4CE6-85E2-A9CAE2486BFE}" type="presParOf" srcId="{CF1D9688-F3D7-4A89-AC5B-5ECFCE2E29D9}" destId="{5A68B64A-38CE-4F4C-948C-62EE0FA60180}" srcOrd="0" destOrd="0" presId="urn:microsoft.com/office/officeart/2018/2/layout/IconLabelList"/>
    <dgm:cxn modelId="{C18F28AE-2F40-4FF8-B89F-CB4A8D56465A}" type="presParOf" srcId="{CF1D9688-F3D7-4A89-AC5B-5ECFCE2E29D9}" destId="{2430C49A-7263-47D0-8A87-D08327B9EC8E}" srcOrd="1" destOrd="0" presId="urn:microsoft.com/office/officeart/2018/2/layout/IconLabelList"/>
    <dgm:cxn modelId="{047C6368-BBC8-4BE9-A9D8-8997E9ADB0E7}" type="presParOf" srcId="{CF1D9688-F3D7-4A89-AC5B-5ECFCE2E29D9}" destId="{296D715F-B1E9-4176-A890-8799505D717D}" srcOrd="2" destOrd="0" presId="urn:microsoft.com/office/officeart/2018/2/layout/IconLabelList"/>
    <dgm:cxn modelId="{858B4BEB-922E-4A19-ADBA-A07EEEBD9560}" type="presParOf" srcId="{D83B4DAC-1B82-4244-858F-205D8120C1DB}" destId="{AADCC067-FF6F-4C10-8E18-91C566C35BB5}" srcOrd="5" destOrd="0" presId="urn:microsoft.com/office/officeart/2018/2/layout/IconLabelList"/>
    <dgm:cxn modelId="{8E298056-3F30-4671-892B-DE81CA7AC574}" type="presParOf" srcId="{D83B4DAC-1B82-4244-858F-205D8120C1DB}" destId="{CDB15666-38E6-4105-9641-7C25EC36BF8F}" srcOrd="6" destOrd="0" presId="urn:microsoft.com/office/officeart/2018/2/layout/IconLabelList"/>
    <dgm:cxn modelId="{7E04B9AF-BA67-49FD-B78A-9010ADDEFB0B}" type="presParOf" srcId="{CDB15666-38E6-4105-9641-7C25EC36BF8F}" destId="{F8E92F0C-6C34-46BC-8463-50E02693CAA5}" srcOrd="0" destOrd="0" presId="urn:microsoft.com/office/officeart/2018/2/layout/IconLabelList"/>
    <dgm:cxn modelId="{77606842-AF0E-48FB-816A-5B8FAB3E97D7}" type="presParOf" srcId="{CDB15666-38E6-4105-9641-7C25EC36BF8F}" destId="{2EB6FC77-041A-4F95-BC6D-F01D230DA903}" srcOrd="1" destOrd="0" presId="urn:microsoft.com/office/officeart/2018/2/layout/IconLabelList"/>
    <dgm:cxn modelId="{FEACFB82-4932-418D-8D8C-AC323378A190}" type="presParOf" srcId="{CDB15666-38E6-4105-9641-7C25EC36BF8F}" destId="{5C95455F-79DA-4F71-802C-2CE366BCAC6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616F0F-E2FC-49A3-983D-CA761A5541C1}"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004043A4-033C-4941-B41F-4534E48FCD5C}">
      <dgm:prSet/>
      <dgm:spPr/>
      <dgm:t>
        <a:bodyPr/>
        <a:lstStyle/>
        <a:p>
          <a:r>
            <a:rPr lang="en-US" b="0" i="0"/>
            <a:t>Goal: Launch Research Hub focused on STEM, data, and business.</a:t>
          </a:r>
          <a:endParaRPr lang="en-US"/>
        </a:p>
      </dgm:t>
    </dgm:pt>
    <dgm:pt modelId="{6594D607-2A97-4D13-B687-54471DDF06A8}" type="parTrans" cxnId="{93FE6978-98AD-472F-BE71-4921D2742283}">
      <dgm:prSet/>
      <dgm:spPr/>
      <dgm:t>
        <a:bodyPr/>
        <a:lstStyle/>
        <a:p>
          <a:endParaRPr lang="en-US"/>
        </a:p>
      </dgm:t>
    </dgm:pt>
    <dgm:pt modelId="{D563ADD7-C2A5-404B-9B81-D3D25C6DFEDA}" type="sibTrans" cxnId="{93FE6978-98AD-472F-BE71-4921D2742283}">
      <dgm:prSet phldrT="1" phldr="0"/>
      <dgm:spPr/>
      <dgm:t>
        <a:bodyPr/>
        <a:lstStyle/>
        <a:p>
          <a:r>
            <a:rPr lang="en-US"/>
            <a:t>1</a:t>
          </a:r>
        </a:p>
      </dgm:t>
    </dgm:pt>
    <dgm:pt modelId="{0301B43B-75E4-44ED-B34E-694C69D02FFB}">
      <dgm:prSet/>
      <dgm:spPr/>
      <dgm:t>
        <a:bodyPr/>
        <a:lstStyle/>
        <a:p>
          <a:r>
            <a:rPr lang="en-US" b="0" i="0"/>
            <a:t>Years 1-2: Secure partnerships with academic institutions and industry.</a:t>
          </a:r>
          <a:endParaRPr lang="en-US"/>
        </a:p>
      </dgm:t>
    </dgm:pt>
    <dgm:pt modelId="{1E1A27BF-DAA4-4B51-A3C1-AA59A8F4B09B}" type="parTrans" cxnId="{C84F8084-1E24-4A4F-B888-9B96AE59977D}">
      <dgm:prSet/>
      <dgm:spPr/>
      <dgm:t>
        <a:bodyPr/>
        <a:lstStyle/>
        <a:p>
          <a:endParaRPr lang="en-US"/>
        </a:p>
      </dgm:t>
    </dgm:pt>
    <dgm:pt modelId="{2B2ED6D3-D88A-46F4-855F-0C221C3CAFA6}" type="sibTrans" cxnId="{C84F8084-1E24-4A4F-B888-9B96AE59977D}">
      <dgm:prSet phldrT="2" phldr="0"/>
      <dgm:spPr/>
      <dgm:t>
        <a:bodyPr/>
        <a:lstStyle/>
        <a:p>
          <a:r>
            <a:rPr lang="en-US"/>
            <a:t>2</a:t>
          </a:r>
        </a:p>
      </dgm:t>
    </dgm:pt>
    <dgm:pt modelId="{A7895F0A-2BD8-442B-B521-F8DECBC41A61}">
      <dgm:prSet/>
      <dgm:spPr/>
      <dgm:t>
        <a:bodyPr/>
        <a:lstStyle/>
        <a:p>
          <a:r>
            <a:rPr lang="en-US" b="0" i="0"/>
            <a:t>Year 3: Develop faculty/student-led research projects.</a:t>
          </a:r>
          <a:endParaRPr lang="en-US"/>
        </a:p>
      </dgm:t>
    </dgm:pt>
    <dgm:pt modelId="{0E2B55C2-6765-4D48-B6E0-EEE0C5A92ECC}" type="parTrans" cxnId="{B2C18B1F-ABF9-48AF-974E-674D2634BC6D}">
      <dgm:prSet/>
      <dgm:spPr/>
      <dgm:t>
        <a:bodyPr/>
        <a:lstStyle/>
        <a:p>
          <a:endParaRPr lang="en-US"/>
        </a:p>
      </dgm:t>
    </dgm:pt>
    <dgm:pt modelId="{EF5B5574-6EDC-4C7A-A8E1-431F24DC66A1}" type="sibTrans" cxnId="{B2C18B1F-ABF9-48AF-974E-674D2634BC6D}">
      <dgm:prSet phldrT="3" phldr="0"/>
      <dgm:spPr/>
      <dgm:t>
        <a:bodyPr/>
        <a:lstStyle/>
        <a:p>
          <a:r>
            <a:rPr lang="en-US"/>
            <a:t>3</a:t>
          </a:r>
        </a:p>
      </dgm:t>
    </dgm:pt>
    <dgm:pt modelId="{58D28CF7-3A86-492C-9DA9-2638749A200F}">
      <dgm:prSet/>
      <dgm:spPr/>
      <dgm:t>
        <a:bodyPr/>
        <a:lstStyle/>
        <a:p>
          <a:r>
            <a:rPr lang="en-US" b="0" i="0"/>
            <a:t>Years 4-5: Establish formal Research Hub, secure grants.</a:t>
          </a:r>
          <a:endParaRPr lang="en-US"/>
        </a:p>
      </dgm:t>
    </dgm:pt>
    <dgm:pt modelId="{65DF16AE-243D-4CC3-8406-5B3D19E93E2D}" type="parTrans" cxnId="{89B7261E-C0E3-48B9-A0AF-06E36896BBE1}">
      <dgm:prSet/>
      <dgm:spPr/>
      <dgm:t>
        <a:bodyPr/>
        <a:lstStyle/>
        <a:p>
          <a:endParaRPr lang="en-US"/>
        </a:p>
      </dgm:t>
    </dgm:pt>
    <dgm:pt modelId="{3B8A0A84-D377-44DC-AD68-AD96584B2A0B}" type="sibTrans" cxnId="{89B7261E-C0E3-48B9-A0AF-06E36896BBE1}">
      <dgm:prSet phldrT="4" phldr="0"/>
      <dgm:spPr/>
      <dgm:t>
        <a:bodyPr/>
        <a:lstStyle/>
        <a:p>
          <a:r>
            <a:rPr lang="en-US"/>
            <a:t>4</a:t>
          </a:r>
        </a:p>
      </dgm:t>
    </dgm:pt>
    <dgm:pt modelId="{18BBDDCB-9163-4E8B-81AF-532804EAA623}" type="pres">
      <dgm:prSet presAssocID="{42616F0F-E2FC-49A3-983D-CA761A5541C1}" presName="Name0" presStyleCnt="0">
        <dgm:presLayoutVars>
          <dgm:animLvl val="lvl"/>
          <dgm:resizeHandles val="exact"/>
        </dgm:presLayoutVars>
      </dgm:prSet>
      <dgm:spPr/>
    </dgm:pt>
    <dgm:pt modelId="{DA145F92-119E-4286-9D4D-374DF70E744A}" type="pres">
      <dgm:prSet presAssocID="{004043A4-033C-4941-B41F-4534E48FCD5C}" presName="compositeNode" presStyleCnt="0">
        <dgm:presLayoutVars>
          <dgm:bulletEnabled val="1"/>
        </dgm:presLayoutVars>
      </dgm:prSet>
      <dgm:spPr/>
    </dgm:pt>
    <dgm:pt modelId="{73F5E190-A7C1-42CF-90AC-4FE2AE36E8AB}" type="pres">
      <dgm:prSet presAssocID="{004043A4-033C-4941-B41F-4534E48FCD5C}" presName="bgRect" presStyleLbl="bgAccFollowNode1" presStyleIdx="0" presStyleCnt="4"/>
      <dgm:spPr/>
    </dgm:pt>
    <dgm:pt modelId="{72D268FF-6CC9-4203-B5BB-A2E363B9DCB2}" type="pres">
      <dgm:prSet presAssocID="{D563ADD7-C2A5-404B-9B81-D3D25C6DFEDA}" presName="sibTransNodeCircle" presStyleLbl="alignNode1" presStyleIdx="0" presStyleCnt="8">
        <dgm:presLayoutVars>
          <dgm:chMax val="0"/>
          <dgm:bulletEnabled/>
        </dgm:presLayoutVars>
      </dgm:prSet>
      <dgm:spPr/>
    </dgm:pt>
    <dgm:pt modelId="{D56CCD2E-2146-4855-87BB-57CEF5D7D842}" type="pres">
      <dgm:prSet presAssocID="{004043A4-033C-4941-B41F-4534E48FCD5C}" presName="bottomLine" presStyleLbl="alignNode1" presStyleIdx="1" presStyleCnt="8">
        <dgm:presLayoutVars/>
      </dgm:prSet>
      <dgm:spPr/>
    </dgm:pt>
    <dgm:pt modelId="{E6B6748D-1F3E-43D2-87A6-8389ECC24F74}" type="pres">
      <dgm:prSet presAssocID="{004043A4-033C-4941-B41F-4534E48FCD5C}" presName="nodeText" presStyleLbl="bgAccFollowNode1" presStyleIdx="0" presStyleCnt="4">
        <dgm:presLayoutVars>
          <dgm:bulletEnabled val="1"/>
        </dgm:presLayoutVars>
      </dgm:prSet>
      <dgm:spPr/>
    </dgm:pt>
    <dgm:pt modelId="{29ECCF30-4972-4014-A097-685D548B01B0}" type="pres">
      <dgm:prSet presAssocID="{D563ADD7-C2A5-404B-9B81-D3D25C6DFEDA}" presName="sibTrans" presStyleCnt="0"/>
      <dgm:spPr/>
    </dgm:pt>
    <dgm:pt modelId="{53CC534D-779B-4D4D-ACBB-4C4E5A9C4CD5}" type="pres">
      <dgm:prSet presAssocID="{0301B43B-75E4-44ED-B34E-694C69D02FFB}" presName="compositeNode" presStyleCnt="0">
        <dgm:presLayoutVars>
          <dgm:bulletEnabled val="1"/>
        </dgm:presLayoutVars>
      </dgm:prSet>
      <dgm:spPr/>
    </dgm:pt>
    <dgm:pt modelId="{9B40E29C-9208-4513-8E7B-06B353849D00}" type="pres">
      <dgm:prSet presAssocID="{0301B43B-75E4-44ED-B34E-694C69D02FFB}" presName="bgRect" presStyleLbl="bgAccFollowNode1" presStyleIdx="1" presStyleCnt="4"/>
      <dgm:spPr/>
    </dgm:pt>
    <dgm:pt modelId="{F353A0CA-118D-4804-95DA-08F4E8F394D5}" type="pres">
      <dgm:prSet presAssocID="{2B2ED6D3-D88A-46F4-855F-0C221C3CAFA6}" presName="sibTransNodeCircle" presStyleLbl="alignNode1" presStyleIdx="2" presStyleCnt="8">
        <dgm:presLayoutVars>
          <dgm:chMax val="0"/>
          <dgm:bulletEnabled/>
        </dgm:presLayoutVars>
      </dgm:prSet>
      <dgm:spPr/>
    </dgm:pt>
    <dgm:pt modelId="{DCA56E09-9B26-49B6-AE98-9B6D302956B5}" type="pres">
      <dgm:prSet presAssocID="{0301B43B-75E4-44ED-B34E-694C69D02FFB}" presName="bottomLine" presStyleLbl="alignNode1" presStyleIdx="3" presStyleCnt="8">
        <dgm:presLayoutVars/>
      </dgm:prSet>
      <dgm:spPr/>
    </dgm:pt>
    <dgm:pt modelId="{0D3CF9D5-BA70-487D-A1E2-C01406BB72C8}" type="pres">
      <dgm:prSet presAssocID="{0301B43B-75E4-44ED-B34E-694C69D02FFB}" presName="nodeText" presStyleLbl="bgAccFollowNode1" presStyleIdx="1" presStyleCnt="4">
        <dgm:presLayoutVars>
          <dgm:bulletEnabled val="1"/>
        </dgm:presLayoutVars>
      </dgm:prSet>
      <dgm:spPr/>
    </dgm:pt>
    <dgm:pt modelId="{8224190B-DC77-43CE-9610-4323781F344E}" type="pres">
      <dgm:prSet presAssocID="{2B2ED6D3-D88A-46F4-855F-0C221C3CAFA6}" presName="sibTrans" presStyleCnt="0"/>
      <dgm:spPr/>
    </dgm:pt>
    <dgm:pt modelId="{5BD048D7-7BA8-4CAE-BDED-977D46A467F3}" type="pres">
      <dgm:prSet presAssocID="{A7895F0A-2BD8-442B-B521-F8DECBC41A61}" presName="compositeNode" presStyleCnt="0">
        <dgm:presLayoutVars>
          <dgm:bulletEnabled val="1"/>
        </dgm:presLayoutVars>
      </dgm:prSet>
      <dgm:spPr/>
    </dgm:pt>
    <dgm:pt modelId="{7CBEC658-C14A-4BFE-AC4A-8825036FA10D}" type="pres">
      <dgm:prSet presAssocID="{A7895F0A-2BD8-442B-B521-F8DECBC41A61}" presName="bgRect" presStyleLbl="bgAccFollowNode1" presStyleIdx="2" presStyleCnt="4"/>
      <dgm:spPr/>
    </dgm:pt>
    <dgm:pt modelId="{06DD85DE-DB27-4D60-996B-E9FCBDCEF422}" type="pres">
      <dgm:prSet presAssocID="{EF5B5574-6EDC-4C7A-A8E1-431F24DC66A1}" presName="sibTransNodeCircle" presStyleLbl="alignNode1" presStyleIdx="4" presStyleCnt="8">
        <dgm:presLayoutVars>
          <dgm:chMax val="0"/>
          <dgm:bulletEnabled/>
        </dgm:presLayoutVars>
      </dgm:prSet>
      <dgm:spPr/>
    </dgm:pt>
    <dgm:pt modelId="{C38B368C-11DC-4C6B-9A2C-A030D6F2ED2F}" type="pres">
      <dgm:prSet presAssocID="{A7895F0A-2BD8-442B-B521-F8DECBC41A61}" presName="bottomLine" presStyleLbl="alignNode1" presStyleIdx="5" presStyleCnt="8">
        <dgm:presLayoutVars/>
      </dgm:prSet>
      <dgm:spPr/>
    </dgm:pt>
    <dgm:pt modelId="{165403F1-DA81-48D1-B2D6-FF782F410B38}" type="pres">
      <dgm:prSet presAssocID="{A7895F0A-2BD8-442B-B521-F8DECBC41A61}" presName="nodeText" presStyleLbl="bgAccFollowNode1" presStyleIdx="2" presStyleCnt="4">
        <dgm:presLayoutVars>
          <dgm:bulletEnabled val="1"/>
        </dgm:presLayoutVars>
      </dgm:prSet>
      <dgm:spPr/>
    </dgm:pt>
    <dgm:pt modelId="{970B4E95-0999-4FE9-A12A-639E445BCE02}" type="pres">
      <dgm:prSet presAssocID="{EF5B5574-6EDC-4C7A-A8E1-431F24DC66A1}" presName="sibTrans" presStyleCnt="0"/>
      <dgm:spPr/>
    </dgm:pt>
    <dgm:pt modelId="{E1E4BF97-9039-4E9D-ADDF-763CFCD63A21}" type="pres">
      <dgm:prSet presAssocID="{58D28CF7-3A86-492C-9DA9-2638749A200F}" presName="compositeNode" presStyleCnt="0">
        <dgm:presLayoutVars>
          <dgm:bulletEnabled val="1"/>
        </dgm:presLayoutVars>
      </dgm:prSet>
      <dgm:spPr/>
    </dgm:pt>
    <dgm:pt modelId="{0B9FA7EC-788F-454E-BA0D-FB4A3E9B008F}" type="pres">
      <dgm:prSet presAssocID="{58D28CF7-3A86-492C-9DA9-2638749A200F}" presName="bgRect" presStyleLbl="bgAccFollowNode1" presStyleIdx="3" presStyleCnt="4"/>
      <dgm:spPr/>
    </dgm:pt>
    <dgm:pt modelId="{F335E195-934C-4D92-B174-2E164E05ADEA}" type="pres">
      <dgm:prSet presAssocID="{3B8A0A84-D377-44DC-AD68-AD96584B2A0B}" presName="sibTransNodeCircle" presStyleLbl="alignNode1" presStyleIdx="6" presStyleCnt="8">
        <dgm:presLayoutVars>
          <dgm:chMax val="0"/>
          <dgm:bulletEnabled/>
        </dgm:presLayoutVars>
      </dgm:prSet>
      <dgm:spPr/>
    </dgm:pt>
    <dgm:pt modelId="{041FC19A-1570-4A26-ABD6-9DAB9D96B8F8}" type="pres">
      <dgm:prSet presAssocID="{58D28CF7-3A86-492C-9DA9-2638749A200F}" presName="bottomLine" presStyleLbl="alignNode1" presStyleIdx="7" presStyleCnt="8">
        <dgm:presLayoutVars/>
      </dgm:prSet>
      <dgm:spPr/>
    </dgm:pt>
    <dgm:pt modelId="{AB771067-C271-4956-9758-FEC8259CCD59}" type="pres">
      <dgm:prSet presAssocID="{58D28CF7-3A86-492C-9DA9-2638749A200F}" presName="nodeText" presStyleLbl="bgAccFollowNode1" presStyleIdx="3" presStyleCnt="4">
        <dgm:presLayoutVars>
          <dgm:bulletEnabled val="1"/>
        </dgm:presLayoutVars>
      </dgm:prSet>
      <dgm:spPr/>
    </dgm:pt>
  </dgm:ptLst>
  <dgm:cxnLst>
    <dgm:cxn modelId="{1500F702-D158-48E8-90AB-B9D0DA6E7375}" type="presOf" srcId="{A7895F0A-2BD8-442B-B521-F8DECBC41A61}" destId="{165403F1-DA81-48D1-B2D6-FF782F410B38}" srcOrd="1" destOrd="0" presId="urn:microsoft.com/office/officeart/2016/7/layout/BasicLinearProcessNumbered"/>
    <dgm:cxn modelId="{89B7261E-C0E3-48B9-A0AF-06E36896BBE1}" srcId="{42616F0F-E2FC-49A3-983D-CA761A5541C1}" destId="{58D28CF7-3A86-492C-9DA9-2638749A200F}" srcOrd="3" destOrd="0" parTransId="{65DF16AE-243D-4CC3-8406-5B3D19E93E2D}" sibTransId="{3B8A0A84-D377-44DC-AD68-AD96584B2A0B}"/>
    <dgm:cxn modelId="{B2C18B1F-ABF9-48AF-974E-674D2634BC6D}" srcId="{42616F0F-E2FC-49A3-983D-CA761A5541C1}" destId="{A7895F0A-2BD8-442B-B521-F8DECBC41A61}" srcOrd="2" destOrd="0" parTransId="{0E2B55C2-6765-4D48-B6E0-EEE0C5A92ECC}" sibTransId="{EF5B5574-6EDC-4C7A-A8E1-431F24DC66A1}"/>
    <dgm:cxn modelId="{6BA6112D-F1F9-454D-90CB-4ED9B318A3AF}" type="presOf" srcId="{004043A4-033C-4941-B41F-4534E48FCD5C}" destId="{73F5E190-A7C1-42CF-90AC-4FE2AE36E8AB}" srcOrd="0" destOrd="0" presId="urn:microsoft.com/office/officeart/2016/7/layout/BasicLinearProcessNumbered"/>
    <dgm:cxn modelId="{AF13FF31-CC2C-4834-8721-C0D6EB5C3A43}" type="presOf" srcId="{58D28CF7-3A86-492C-9DA9-2638749A200F}" destId="{AB771067-C271-4956-9758-FEC8259CCD59}" srcOrd="1" destOrd="0" presId="urn:microsoft.com/office/officeart/2016/7/layout/BasicLinearProcessNumbered"/>
    <dgm:cxn modelId="{8074703A-4EE9-4E68-9A44-AA5BF188F5F9}" type="presOf" srcId="{004043A4-033C-4941-B41F-4534E48FCD5C}" destId="{E6B6748D-1F3E-43D2-87A6-8389ECC24F74}" srcOrd="1" destOrd="0" presId="urn:microsoft.com/office/officeart/2016/7/layout/BasicLinearProcessNumbered"/>
    <dgm:cxn modelId="{8169ED42-EFE2-4AC6-AF98-32640E49B6BF}" type="presOf" srcId="{0301B43B-75E4-44ED-B34E-694C69D02FFB}" destId="{0D3CF9D5-BA70-487D-A1E2-C01406BB72C8}" srcOrd="1" destOrd="0" presId="urn:microsoft.com/office/officeart/2016/7/layout/BasicLinearProcessNumbered"/>
    <dgm:cxn modelId="{625A0D49-1DB8-4EDA-9BD0-01A7539363BD}" type="presOf" srcId="{3B8A0A84-D377-44DC-AD68-AD96584B2A0B}" destId="{F335E195-934C-4D92-B174-2E164E05ADEA}" srcOrd="0" destOrd="0" presId="urn:microsoft.com/office/officeart/2016/7/layout/BasicLinearProcessNumbered"/>
    <dgm:cxn modelId="{D11C0471-6154-4AA3-A040-F64894CB17AF}" type="presOf" srcId="{A7895F0A-2BD8-442B-B521-F8DECBC41A61}" destId="{7CBEC658-C14A-4BFE-AC4A-8825036FA10D}" srcOrd="0" destOrd="0" presId="urn:microsoft.com/office/officeart/2016/7/layout/BasicLinearProcessNumbered"/>
    <dgm:cxn modelId="{3A44E655-88A2-43BB-A76A-F9202837A6C4}" type="presOf" srcId="{2B2ED6D3-D88A-46F4-855F-0C221C3CAFA6}" destId="{F353A0CA-118D-4804-95DA-08F4E8F394D5}" srcOrd="0" destOrd="0" presId="urn:microsoft.com/office/officeart/2016/7/layout/BasicLinearProcessNumbered"/>
    <dgm:cxn modelId="{93FE6978-98AD-472F-BE71-4921D2742283}" srcId="{42616F0F-E2FC-49A3-983D-CA761A5541C1}" destId="{004043A4-033C-4941-B41F-4534E48FCD5C}" srcOrd="0" destOrd="0" parTransId="{6594D607-2A97-4D13-B687-54471DDF06A8}" sibTransId="{D563ADD7-C2A5-404B-9B81-D3D25C6DFEDA}"/>
    <dgm:cxn modelId="{C84F8084-1E24-4A4F-B888-9B96AE59977D}" srcId="{42616F0F-E2FC-49A3-983D-CA761A5541C1}" destId="{0301B43B-75E4-44ED-B34E-694C69D02FFB}" srcOrd="1" destOrd="0" parTransId="{1E1A27BF-DAA4-4B51-A3C1-AA59A8F4B09B}" sibTransId="{2B2ED6D3-D88A-46F4-855F-0C221C3CAFA6}"/>
    <dgm:cxn modelId="{56A6E787-6EBB-4AE9-84FF-6A90233F9CEE}" type="presOf" srcId="{0301B43B-75E4-44ED-B34E-694C69D02FFB}" destId="{9B40E29C-9208-4513-8E7B-06B353849D00}" srcOrd="0" destOrd="0" presId="urn:microsoft.com/office/officeart/2016/7/layout/BasicLinearProcessNumbered"/>
    <dgm:cxn modelId="{B09D6093-08F5-41F1-BECD-99094C169EC7}" type="presOf" srcId="{D563ADD7-C2A5-404B-9B81-D3D25C6DFEDA}" destId="{72D268FF-6CC9-4203-B5BB-A2E363B9DCB2}" srcOrd="0" destOrd="0" presId="urn:microsoft.com/office/officeart/2016/7/layout/BasicLinearProcessNumbered"/>
    <dgm:cxn modelId="{C478BBC0-F39D-4224-AF58-A8C48E466B40}" type="presOf" srcId="{EF5B5574-6EDC-4C7A-A8E1-431F24DC66A1}" destId="{06DD85DE-DB27-4D60-996B-E9FCBDCEF422}" srcOrd="0" destOrd="0" presId="urn:microsoft.com/office/officeart/2016/7/layout/BasicLinearProcessNumbered"/>
    <dgm:cxn modelId="{075049C1-BB37-4517-9810-4FC5E08EA63A}" type="presOf" srcId="{58D28CF7-3A86-492C-9DA9-2638749A200F}" destId="{0B9FA7EC-788F-454E-BA0D-FB4A3E9B008F}" srcOrd="0" destOrd="0" presId="urn:microsoft.com/office/officeart/2016/7/layout/BasicLinearProcessNumbered"/>
    <dgm:cxn modelId="{12F156D4-E0D1-49D4-A636-062EFD65BF0F}" type="presOf" srcId="{42616F0F-E2FC-49A3-983D-CA761A5541C1}" destId="{18BBDDCB-9163-4E8B-81AF-532804EAA623}" srcOrd="0" destOrd="0" presId="urn:microsoft.com/office/officeart/2016/7/layout/BasicLinearProcessNumbered"/>
    <dgm:cxn modelId="{43E7A1E9-D732-40C2-BD35-11FF406B5934}" type="presParOf" srcId="{18BBDDCB-9163-4E8B-81AF-532804EAA623}" destId="{DA145F92-119E-4286-9D4D-374DF70E744A}" srcOrd="0" destOrd="0" presId="urn:microsoft.com/office/officeart/2016/7/layout/BasicLinearProcessNumbered"/>
    <dgm:cxn modelId="{49939EBA-1D87-4EF3-89A0-69F5FC8F4FEC}" type="presParOf" srcId="{DA145F92-119E-4286-9D4D-374DF70E744A}" destId="{73F5E190-A7C1-42CF-90AC-4FE2AE36E8AB}" srcOrd="0" destOrd="0" presId="urn:microsoft.com/office/officeart/2016/7/layout/BasicLinearProcessNumbered"/>
    <dgm:cxn modelId="{FF0FF250-A35F-494C-B605-10353ACA794D}" type="presParOf" srcId="{DA145F92-119E-4286-9D4D-374DF70E744A}" destId="{72D268FF-6CC9-4203-B5BB-A2E363B9DCB2}" srcOrd="1" destOrd="0" presId="urn:microsoft.com/office/officeart/2016/7/layout/BasicLinearProcessNumbered"/>
    <dgm:cxn modelId="{6F3E3CA8-D472-4B14-860B-E7515E20B172}" type="presParOf" srcId="{DA145F92-119E-4286-9D4D-374DF70E744A}" destId="{D56CCD2E-2146-4855-87BB-57CEF5D7D842}" srcOrd="2" destOrd="0" presId="urn:microsoft.com/office/officeart/2016/7/layout/BasicLinearProcessNumbered"/>
    <dgm:cxn modelId="{304ED64B-A0FA-47BD-95FD-1FBE7FF1D03D}" type="presParOf" srcId="{DA145F92-119E-4286-9D4D-374DF70E744A}" destId="{E6B6748D-1F3E-43D2-87A6-8389ECC24F74}" srcOrd="3" destOrd="0" presId="urn:microsoft.com/office/officeart/2016/7/layout/BasicLinearProcessNumbered"/>
    <dgm:cxn modelId="{B136C08A-5CE4-4CD1-9A30-616EBCB37C89}" type="presParOf" srcId="{18BBDDCB-9163-4E8B-81AF-532804EAA623}" destId="{29ECCF30-4972-4014-A097-685D548B01B0}" srcOrd="1" destOrd="0" presId="urn:microsoft.com/office/officeart/2016/7/layout/BasicLinearProcessNumbered"/>
    <dgm:cxn modelId="{F52CCEED-C296-424C-B018-11E90905144A}" type="presParOf" srcId="{18BBDDCB-9163-4E8B-81AF-532804EAA623}" destId="{53CC534D-779B-4D4D-ACBB-4C4E5A9C4CD5}" srcOrd="2" destOrd="0" presId="urn:microsoft.com/office/officeart/2016/7/layout/BasicLinearProcessNumbered"/>
    <dgm:cxn modelId="{2119A5AF-D21E-4D99-AFD0-63BC898D68F4}" type="presParOf" srcId="{53CC534D-779B-4D4D-ACBB-4C4E5A9C4CD5}" destId="{9B40E29C-9208-4513-8E7B-06B353849D00}" srcOrd="0" destOrd="0" presId="urn:microsoft.com/office/officeart/2016/7/layout/BasicLinearProcessNumbered"/>
    <dgm:cxn modelId="{7DFA07BE-5CB3-4E21-894F-EB320BC7271C}" type="presParOf" srcId="{53CC534D-779B-4D4D-ACBB-4C4E5A9C4CD5}" destId="{F353A0CA-118D-4804-95DA-08F4E8F394D5}" srcOrd="1" destOrd="0" presId="urn:microsoft.com/office/officeart/2016/7/layout/BasicLinearProcessNumbered"/>
    <dgm:cxn modelId="{F75F08B0-3A77-4CE8-B0AE-CF342DCD3212}" type="presParOf" srcId="{53CC534D-779B-4D4D-ACBB-4C4E5A9C4CD5}" destId="{DCA56E09-9B26-49B6-AE98-9B6D302956B5}" srcOrd="2" destOrd="0" presId="urn:microsoft.com/office/officeart/2016/7/layout/BasicLinearProcessNumbered"/>
    <dgm:cxn modelId="{03B650FC-3A26-42E9-97FF-7BB940F00630}" type="presParOf" srcId="{53CC534D-779B-4D4D-ACBB-4C4E5A9C4CD5}" destId="{0D3CF9D5-BA70-487D-A1E2-C01406BB72C8}" srcOrd="3" destOrd="0" presId="urn:microsoft.com/office/officeart/2016/7/layout/BasicLinearProcessNumbered"/>
    <dgm:cxn modelId="{3638F245-E44E-41F7-8DB2-7E7F7856C2CB}" type="presParOf" srcId="{18BBDDCB-9163-4E8B-81AF-532804EAA623}" destId="{8224190B-DC77-43CE-9610-4323781F344E}" srcOrd="3" destOrd="0" presId="urn:microsoft.com/office/officeart/2016/7/layout/BasicLinearProcessNumbered"/>
    <dgm:cxn modelId="{1782490E-BD64-477E-8AE8-CB695AC1F9B9}" type="presParOf" srcId="{18BBDDCB-9163-4E8B-81AF-532804EAA623}" destId="{5BD048D7-7BA8-4CAE-BDED-977D46A467F3}" srcOrd="4" destOrd="0" presId="urn:microsoft.com/office/officeart/2016/7/layout/BasicLinearProcessNumbered"/>
    <dgm:cxn modelId="{B0B6A34D-CF94-4442-A35C-2E23FA428D61}" type="presParOf" srcId="{5BD048D7-7BA8-4CAE-BDED-977D46A467F3}" destId="{7CBEC658-C14A-4BFE-AC4A-8825036FA10D}" srcOrd="0" destOrd="0" presId="urn:microsoft.com/office/officeart/2016/7/layout/BasicLinearProcessNumbered"/>
    <dgm:cxn modelId="{BF4A5DA8-8CAD-4055-861F-D84A12B4212D}" type="presParOf" srcId="{5BD048D7-7BA8-4CAE-BDED-977D46A467F3}" destId="{06DD85DE-DB27-4D60-996B-E9FCBDCEF422}" srcOrd="1" destOrd="0" presId="urn:microsoft.com/office/officeart/2016/7/layout/BasicLinearProcessNumbered"/>
    <dgm:cxn modelId="{014F279C-28C3-4DE4-A0C7-C02F015A0A93}" type="presParOf" srcId="{5BD048D7-7BA8-4CAE-BDED-977D46A467F3}" destId="{C38B368C-11DC-4C6B-9A2C-A030D6F2ED2F}" srcOrd="2" destOrd="0" presId="urn:microsoft.com/office/officeart/2016/7/layout/BasicLinearProcessNumbered"/>
    <dgm:cxn modelId="{0549B91D-A137-413D-BCB9-E71BAD97FF1C}" type="presParOf" srcId="{5BD048D7-7BA8-4CAE-BDED-977D46A467F3}" destId="{165403F1-DA81-48D1-B2D6-FF782F410B38}" srcOrd="3" destOrd="0" presId="urn:microsoft.com/office/officeart/2016/7/layout/BasicLinearProcessNumbered"/>
    <dgm:cxn modelId="{2DCCF278-66FD-4918-8026-8D6966C3F408}" type="presParOf" srcId="{18BBDDCB-9163-4E8B-81AF-532804EAA623}" destId="{970B4E95-0999-4FE9-A12A-639E445BCE02}" srcOrd="5" destOrd="0" presId="urn:microsoft.com/office/officeart/2016/7/layout/BasicLinearProcessNumbered"/>
    <dgm:cxn modelId="{8463D128-AB96-44FE-A7C5-58023B0EFEC6}" type="presParOf" srcId="{18BBDDCB-9163-4E8B-81AF-532804EAA623}" destId="{E1E4BF97-9039-4E9D-ADDF-763CFCD63A21}" srcOrd="6" destOrd="0" presId="urn:microsoft.com/office/officeart/2016/7/layout/BasicLinearProcessNumbered"/>
    <dgm:cxn modelId="{FF6839FE-67F6-4837-B0A4-37FFC31C27EE}" type="presParOf" srcId="{E1E4BF97-9039-4E9D-ADDF-763CFCD63A21}" destId="{0B9FA7EC-788F-454E-BA0D-FB4A3E9B008F}" srcOrd="0" destOrd="0" presId="urn:microsoft.com/office/officeart/2016/7/layout/BasicLinearProcessNumbered"/>
    <dgm:cxn modelId="{64B5F497-E491-4EFD-AE23-FF887BD65A4E}" type="presParOf" srcId="{E1E4BF97-9039-4E9D-ADDF-763CFCD63A21}" destId="{F335E195-934C-4D92-B174-2E164E05ADEA}" srcOrd="1" destOrd="0" presId="urn:microsoft.com/office/officeart/2016/7/layout/BasicLinearProcessNumbered"/>
    <dgm:cxn modelId="{6EACB634-C94E-4C49-8C52-31F89938522B}" type="presParOf" srcId="{E1E4BF97-9039-4E9D-ADDF-763CFCD63A21}" destId="{041FC19A-1570-4A26-ABD6-9DAB9D96B8F8}" srcOrd="2" destOrd="0" presId="urn:microsoft.com/office/officeart/2016/7/layout/BasicLinearProcessNumbered"/>
    <dgm:cxn modelId="{9EFEE8D6-44D4-4216-A773-D3E1455608EC}" type="presParOf" srcId="{E1E4BF97-9039-4E9D-ADDF-763CFCD63A21}" destId="{AB771067-C271-4956-9758-FEC8259CCD5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CCE12A-933D-42C6-9AC8-AA301DFFBD8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8ED74C8-ABF1-4E74-8D25-D8CC869E83BE}">
      <dgm:prSet/>
      <dgm:spPr/>
      <dgm:t>
        <a:bodyPr/>
        <a:lstStyle/>
        <a:p>
          <a:r>
            <a:rPr lang="en-US" b="0" i="0"/>
            <a:t>Goal: Lead in promoting diversity-driven business ecosystems.</a:t>
          </a:r>
          <a:endParaRPr lang="en-US"/>
        </a:p>
      </dgm:t>
    </dgm:pt>
    <dgm:pt modelId="{5C1A50FC-A471-4EA0-87F1-4E3E79F633FF}" type="parTrans" cxnId="{533F15D0-C36E-487A-9BB4-4C713CCF1F1D}">
      <dgm:prSet/>
      <dgm:spPr/>
      <dgm:t>
        <a:bodyPr/>
        <a:lstStyle/>
        <a:p>
          <a:endParaRPr lang="en-US"/>
        </a:p>
      </dgm:t>
    </dgm:pt>
    <dgm:pt modelId="{BC95FA80-DFB1-44DC-B13F-76D08991E9D8}" type="sibTrans" cxnId="{533F15D0-C36E-487A-9BB4-4C713CCF1F1D}">
      <dgm:prSet/>
      <dgm:spPr/>
      <dgm:t>
        <a:bodyPr/>
        <a:lstStyle/>
        <a:p>
          <a:endParaRPr lang="en-US"/>
        </a:p>
      </dgm:t>
    </dgm:pt>
    <dgm:pt modelId="{C95C6FA3-A072-401C-892E-E44D1A67F5AF}">
      <dgm:prSet/>
      <dgm:spPr/>
      <dgm:t>
        <a:bodyPr/>
        <a:lstStyle/>
        <a:p>
          <a:r>
            <a:rPr lang="en-US" b="0" i="0"/>
            <a:t>Year 1: Create guidelines for diverse supplier proposal development.</a:t>
          </a:r>
          <a:endParaRPr lang="en-US"/>
        </a:p>
      </dgm:t>
    </dgm:pt>
    <dgm:pt modelId="{37E8071B-3914-4B4D-8D8F-9D13B69B3C24}" type="parTrans" cxnId="{7C2F2C22-32BB-47BB-8B83-36FE9D22FFE1}">
      <dgm:prSet/>
      <dgm:spPr/>
      <dgm:t>
        <a:bodyPr/>
        <a:lstStyle/>
        <a:p>
          <a:endParaRPr lang="en-US"/>
        </a:p>
      </dgm:t>
    </dgm:pt>
    <dgm:pt modelId="{87124CF0-5DAE-4865-83B7-DC75892513D9}" type="sibTrans" cxnId="{7C2F2C22-32BB-47BB-8B83-36FE9D22FFE1}">
      <dgm:prSet/>
      <dgm:spPr/>
      <dgm:t>
        <a:bodyPr/>
        <a:lstStyle/>
        <a:p>
          <a:endParaRPr lang="en-US"/>
        </a:p>
      </dgm:t>
    </dgm:pt>
    <dgm:pt modelId="{7354DF7E-FFED-4055-8C25-E5AAAAF360B3}">
      <dgm:prSet/>
      <dgm:spPr/>
      <dgm:t>
        <a:bodyPr/>
        <a:lstStyle/>
        <a:p>
          <a:r>
            <a:rPr lang="en-US" b="0" i="0"/>
            <a:t>Years 2-3: Offer workshops and consultancy services.</a:t>
          </a:r>
          <a:endParaRPr lang="en-US"/>
        </a:p>
      </dgm:t>
    </dgm:pt>
    <dgm:pt modelId="{DAF5EC95-3C91-40B8-9E9F-DDCDDBAC6AE5}" type="parTrans" cxnId="{64B08672-7CB8-415E-ABFB-D224F91586EC}">
      <dgm:prSet/>
      <dgm:spPr/>
      <dgm:t>
        <a:bodyPr/>
        <a:lstStyle/>
        <a:p>
          <a:endParaRPr lang="en-US"/>
        </a:p>
      </dgm:t>
    </dgm:pt>
    <dgm:pt modelId="{A1135A0D-6701-49BA-9F0D-68D06117391D}" type="sibTrans" cxnId="{64B08672-7CB8-415E-ABFB-D224F91586EC}">
      <dgm:prSet/>
      <dgm:spPr/>
      <dgm:t>
        <a:bodyPr/>
        <a:lstStyle/>
        <a:p>
          <a:endParaRPr lang="en-US"/>
        </a:p>
      </dgm:t>
    </dgm:pt>
    <dgm:pt modelId="{B7B3C0D1-713A-4E69-A81F-0D43E1E64BC2}">
      <dgm:prSet/>
      <dgm:spPr/>
      <dgm:t>
        <a:bodyPr/>
        <a:lstStyle/>
        <a:p>
          <a:r>
            <a:rPr lang="en-US" b="0" i="0"/>
            <a:t>Years 4-5: Establish 'Supplier Diversity as a Service'.</a:t>
          </a:r>
          <a:endParaRPr lang="en-US"/>
        </a:p>
      </dgm:t>
    </dgm:pt>
    <dgm:pt modelId="{5343577B-92B1-4FE3-A7C9-F7264E6DB55D}" type="parTrans" cxnId="{1CFC257C-B16E-4F85-8F88-0322BDA8367E}">
      <dgm:prSet/>
      <dgm:spPr/>
      <dgm:t>
        <a:bodyPr/>
        <a:lstStyle/>
        <a:p>
          <a:endParaRPr lang="en-US"/>
        </a:p>
      </dgm:t>
    </dgm:pt>
    <dgm:pt modelId="{10C3701B-9F96-46EB-89F3-A60E6D3B0FB0}" type="sibTrans" cxnId="{1CFC257C-B16E-4F85-8F88-0322BDA8367E}">
      <dgm:prSet/>
      <dgm:spPr/>
      <dgm:t>
        <a:bodyPr/>
        <a:lstStyle/>
        <a:p>
          <a:endParaRPr lang="en-US"/>
        </a:p>
      </dgm:t>
    </dgm:pt>
    <dgm:pt modelId="{043D4F8A-C082-46F6-B38A-A842465B234B}" type="pres">
      <dgm:prSet presAssocID="{85CCE12A-933D-42C6-9AC8-AA301DFFBD8D}" presName="root" presStyleCnt="0">
        <dgm:presLayoutVars>
          <dgm:dir/>
          <dgm:resizeHandles val="exact"/>
        </dgm:presLayoutVars>
      </dgm:prSet>
      <dgm:spPr/>
    </dgm:pt>
    <dgm:pt modelId="{78F2FB92-C11D-44F0-B3AA-75E11A1B639A}" type="pres">
      <dgm:prSet presAssocID="{85CCE12A-933D-42C6-9AC8-AA301DFFBD8D}" presName="container" presStyleCnt="0">
        <dgm:presLayoutVars>
          <dgm:dir/>
          <dgm:resizeHandles val="exact"/>
        </dgm:presLayoutVars>
      </dgm:prSet>
      <dgm:spPr/>
    </dgm:pt>
    <dgm:pt modelId="{E31CA7B5-3273-490C-BC93-B9DC5312D400}" type="pres">
      <dgm:prSet presAssocID="{C8ED74C8-ABF1-4E74-8D25-D8CC869E83BE}" presName="compNode" presStyleCnt="0"/>
      <dgm:spPr/>
    </dgm:pt>
    <dgm:pt modelId="{1AFE0DC2-C120-46DB-AB74-08266425DC7D}" type="pres">
      <dgm:prSet presAssocID="{C8ED74C8-ABF1-4E74-8D25-D8CC869E83BE}" presName="iconBgRect" presStyleLbl="bgShp" presStyleIdx="0" presStyleCnt="4"/>
      <dgm:spPr/>
    </dgm:pt>
    <dgm:pt modelId="{24CFC699-FC0F-46F9-BFB0-D52B5930005E}" type="pres">
      <dgm:prSet presAssocID="{C8ED74C8-ABF1-4E74-8D25-D8CC869E83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038B654A-99E5-4689-9115-F8A41BC23E51}" type="pres">
      <dgm:prSet presAssocID="{C8ED74C8-ABF1-4E74-8D25-D8CC869E83BE}" presName="spaceRect" presStyleCnt="0"/>
      <dgm:spPr/>
    </dgm:pt>
    <dgm:pt modelId="{AEEAB752-AC11-454E-A08F-50E6F9C043F4}" type="pres">
      <dgm:prSet presAssocID="{C8ED74C8-ABF1-4E74-8D25-D8CC869E83BE}" presName="textRect" presStyleLbl="revTx" presStyleIdx="0" presStyleCnt="4">
        <dgm:presLayoutVars>
          <dgm:chMax val="1"/>
          <dgm:chPref val="1"/>
        </dgm:presLayoutVars>
      </dgm:prSet>
      <dgm:spPr/>
    </dgm:pt>
    <dgm:pt modelId="{F2ED464C-943E-4AFD-BDFB-0C30C969056A}" type="pres">
      <dgm:prSet presAssocID="{BC95FA80-DFB1-44DC-B13F-76D08991E9D8}" presName="sibTrans" presStyleLbl="sibTrans2D1" presStyleIdx="0" presStyleCnt="0"/>
      <dgm:spPr/>
    </dgm:pt>
    <dgm:pt modelId="{53C2A8E4-3B0F-4BEE-ACAF-24505551F648}" type="pres">
      <dgm:prSet presAssocID="{C95C6FA3-A072-401C-892E-E44D1A67F5AF}" presName="compNode" presStyleCnt="0"/>
      <dgm:spPr/>
    </dgm:pt>
    <dgm:pt modelId="{C2C824EF-715E-49FE-AF00-A1BF25B865F4}" type="pres">
      <dgm:prSet presAssocID="{C95C6FA3-A072-401C-892E-E44D1A67F5AF}" presName="iconBgRect" presStyleLbl="bgShp" presStyleIdx="1" presStyleCnt="4"/>
      <dgm:spPr/>
    </dgm:pt>
    <dgm:pt modelId="{8D7A6E09-555A-4797-A3E0-A149B1429E68}" type="pres">
      <dgm:prSet presAssocID="{C95C6FA3-A072-401C-892E-E44D1A67F5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B733698D-C566-4390-90E7-22D62E46182D}" type="pres">
      <dgm:prSet presAssocID="{C95C6FA3-A072-401C-892E-E44D1A67F5AF}" presName="spaceRect" presStyleCnt="0"/>
      <dgm:spPr/>
    </dgm:pt>
    <dgm:pt modelId="{48AE4033-D1D0-4CD8-BA2A-1302338A21C9}" type="pres">
      <dgm:prSet presAssocID="{C95C6FA3-A072-401C-892E-E44D1A67F5AF}" presName="textRect" presStyleLbl="revTx" presStyleIdx="1" presStyleCnt="4">
        <dgm:presLayoutVars>
          <dgm:chMax val="1"/>
          <dgm:chPref val="1"/>
        </dgm:presLayoutVars>
      </dgm:prSet>
      <dgm:spPr/>
    </dgm:pt>
    <dgm:pt modelId="{088EECB8-A3C8-4C86-A9F1-15C48BCCB459}" type="pres">
      <dgm:prSet presAssocID="{87124CF0-5DAE-4865-83B7-DC75892513D9}" presName="sibTrans" presStyleLbl="sibTrans2D1" presStyleIdx="0" presStyleCnt="0"/>
      <dgm:spPr/>
    </dgm:pt>
    <dgm:pt modelId="{91742E12-3349-481B-9DD6-AF2C7DB4B73D}" type="pres">
      <dgm:prSet presAssocID="{7354DF7E-FFED-4055-8C25-E5AAAAF360B3}" presName="compNode" presStyleCnt="0"/>
      <dgm:spPr/>
    </dgm:pt>
    <dgm:pt modelId="{BE096274-305B-4F79-B61C-77887EA1222F}" type="pres">
      <dgm:prSet presAssocID="{7354DF7E-FFED-4055-8C25-E5AAAAF360B3}" presName="iconBgRect" presStyleLbl="bgShp" presStyleIdx="2" presStyleCnt="4"/>
      <dgm:spPr/>
    </dgm:pt>
    <dgm:pt modelId="{B168F986-CD15-4758-B669-063BF51E8416}" type="pres">
      <dgm:prSet presAssocID="{7354DF7E-FFED-4055-8C25-E5AAAAF360B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C94EC561-4239-44AC-AC45-C4F57CB6504C}" type="pres">
      <dgm:prSet presAssocID="{7354DF7E-FFED-4055-8C25-E5AAAAF360B3}" presName="spaceRect" presStyleCnt="0"/>
      <dgm:spPr/>
    </dgm:pt>
    <dgm:pt modelId="{B841A67A-7EB1-45BD-B3DD-C4E3160E76A5}" type="pres">
      <dgm:prSet presAssocID="{7354DF7E-FFED-4055-8C25-E5AAAAF360B3}" presName="textRect" presStyleLbl="revTx" presStyleIdx="2" presStyleCnt="4">
        <dgm:presLayoutVars>
          <dgm:chMax val="1"/>
          <dgm:chPref val="1"/>
        </dgm:presLayoutVars>
      </dgm:prSet>
      <dgm:spPr/>
    </dgm:pt>
    <dgm:pt modelId="{E8170DEB-7B45-4BB2-A79B-D3CBFD942A95}" type="pres">
      <dgm:prSet presAssocID="{A1135A0D-6701-49BA-9F0D-68D06117391D}" presName="sibTrans" presStyleLbl="sibTrans2D1" presStyleIdx="0" presStyleCnt="0"/>
      <dgm:spPr/>
    </dgm:pt>
    <dgm:pt modelId="{408333C3-E6C1-4261-A1AF-0E483B47C7AC}" type="pres">
      <dgm:prSet presAssocID="{B7B3C0D1-713A-4E69-A81F-0D43E1E64BC2}" presName="compNode" presStyleCnt="0"/>
      <dgm:spPr/>
    </dgm:pt>
    <dgm:pt modelId="{0DB5298B-BF1A-49B5-A367-71A4D7E53D35}" type="pres">
      <dgm:prSet presAssocID="{B7B3C0D1-713A-4E69-A81F-0D43E1E64BC2}" presName="iconBgRect" presStyleLbl="bgShp" presStyleIdx="3" presStyleCnt="4"/>
      <dgm:spPr/>
    </dgm:pt>
    <dgm:pt modelId="{4AA25D57-A75C-401D-AA94-2DE4F011BFD4}" type="pres">
      <dgm:prSet presAssocID="{B7B3C0D1-713A-4E69-A81F-0D43E1E64B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Success"/>
        </a:ext>
      </dgm:extLst>
    </dgm:pt>
    <dgm:pt modelId="{531B2B29-CA99-4788-82F3-84B3B5CB0314}" type="pres">
      <dgm:prSet presAssocID="{B7B3C0D1-713A-4E69-A81F-0D43E1E64BC2}" presName="spaceRect" presStyleCnt="0"/>
      <dgm:spPr/>
    </dgm:pt>
    <dgm:pt modelId="{92D4A002-EE96-4367-B333-B1BF3CF2BCFD}" type="pres">
      <dgm:prSet presAssocID="{B7B3C0D1-713A-4E69-A81F-0D43E1E64BC2}" presName="textRect" presStyleLbl="revTx" presStyleIdx="3" presStyleCnt="4">
        <dgm:presLayoutVars>
          <dgm:chMax val="1"/>
          <dgm:chPref val="1"/>
        </dgm:presLayoutVars>
      </dgm:prSet>
      <dgm:spPr/>
    </dgm:pt>
  </dgm:ptLst>
  <dgm:cxnLst>
    <dgm:cxn modelId="{68653C00-37F2-44C3-A9A3-8B3F707220EA}" type="presOf" srcId="{87124CF0-5DAE-4865-83B7-DC75892513D9}" destId="{088EECB8-A3C8-4C86-A9F1-15C48BCCB459}" srcOrd="0" destOrd="0" presId="urn:microsoft.com/office/officeart/2018/2/layout/IconCircleList"/>
    <dgm:cxn modelId="{25914A1E-F854-4D15-8CDD-35BCF7F30FAA}" type="presOf" srcId="{C95C6FA3-A072-401C-892E-E44D1A67F5AF}" destId="{48AE4033-D1D0-4CD8-BA2A-1302338A21C9}" srcOrd="0" destOrd="0" presId="urn:microsoft.com/office/officeart/2018/2/layout/IconCircleList"/>
    <dgm:cxn modelId="{7C2F2C22-32BB-47BB-8B83-36FE9D22FFE1}" srcId="{85CCE12A-933D-42C6-9AC8-AA301DFFBD8D}" destId="{C95C6FA3-A072-401C-892E-E44D1A67F5AF}" srcOrd="1" destOrd="0" parTransId="{37E8071B-3914-4B4D-8D8F-9D13B69B3C24}" sibTransId="{87124CF0-5DAE-4865-83B7-DC75892513D9}"/>
    <dgm:cxn modelId="{5CE70A51-CE41-4593-A5CE-2510F381D174}" type="presOf" srcId="{C8ED74C8-ABF1-4E74-8D25-D8CC869E83BE}" destId="{AEEAB752-AC11-454E-A08F-50E6F9C043F4}" srcOrd="0" destOrd="0" presId="urn:microsoft.com/office/officeart/2018/2/layout/IconCircleList"/>
    <dgm:cxn modelId="{64B08672-7CB8-415E-ABFB-D224F91586EC}" srcId="{85CCE12A-933D-42C6-9AC8-AA301DFFBD8D}" destId="{7354DF7E-FFED-4055-8C25-E5AAAAF360B3}" srcOrd="2" destOrd="0" parTransId="{DAF5EC95-3C91-40B8-9E9F-DDCDDBAC6AE5}" sibTransId="{A1135A0D-6701-49BA-9F0D-68D06117391D}"/>
    <dgm:cxn modelId="{1CFC257C-B16E-4F85-8F88-0322BDA8367E}" srcId="{85CCE12A-933D-42C6-9AC8-AA301DFFBD8D}" destId="{B7B3C0D1-713A-4E69-A81F-0D43E1E64BC2}" srcOrd="3" destOrd="0" parTransId="{5343577B-92B1-4FE3-A7C9-F7264E6DB55D}" sibTransId="{10C3701B-9F96-46EB-89F3-A60E6D3B0FB0}"/>
    <dgm:cxn modelId="{AE58FDAC-847F-4F1B-A548-9AB38608F459}" type="presOf" srcId="{BC95FA80-DFB1-44DC-B13F-76D08991E9D8}" destId="{F2ED464C-943E-4AFD-BDFB-0C30C969056A}" srcOrd="0" destOrd="0" presId="urn:microsoft.com/office/officeart/2018/2/layout/IconCircleList"/>
    <dgm:cxn modelId="{8E6804C2-BA90-426E-BBDA-2C8D84051801}" type="presOf" srcId="{A1135A0D-6701-49BA-9F0D-68D06117391D}" destId="{E8170DEB-7B45-4BB2-A79B-D3CBFD942A95}" srcOrd="0" destOrd="0" presId="urn:microsoft.com/office/officeart/2018/2/layout/IconCircleList"/>
    <dgm:cxn modelId="{7CCA60CF-D8AE-434E-BDC7-0E7C18FBE17A}" type="presOf" srcId="{85CCE12A-933D-42C6-9AC8-AA301DFFBD8D}" destId="{043D4F8A-C082-46F6-B38A-A842465B234B}" srcOrd="0" destOrd="0" presId="urn:microsoft.com/office/officeart/2018/2/layout/IconCircleList"/>
    <dgm:cxn modelId="{533F15D0-C36E-487A-9BB4-4C713CCF1F1D}" srcId="{85CCE12A-933D-42C6-9AC8-AA301DFFBD8D}" destId="{C8ED74C8-ABF1-4E74-8D25-D8CC869E83BE}" srcOrd="0" destOrd="0" parTransId="{5C1A50FC-A471-4EA0-87F1-4E3E79F633FF}" sibTransId="{BC95FA80-DFB1-44DC-B13F-76D08991E9D8}"/>
    <dgm:cxn modelId="{6C4BCFDC-7F69-4C2F-BD2A-F168C5FF3122}" type="presOf" srcId="{7354DF7E-FFED-4055-8C25-E5AAAAF360B3}" destId="{B841A67A-7EB1-45BD-B3DD-C4E3160E76A5}" srcOrd="0" destOrd="0" presId="urn:microsoft.com/office/officeart/2018/2/layout/IconCircleList"/>
    <dgm:cxn modelId="{978A1AEB-8012-44E6-9BE8-114F5880AB5B}" type="presOf" srcId="{B7B3C0D1-713A-4E69-A81F-0D43E1E64BC2}" destId="{92D4A002-EE96-4367-B333-B1BF3CF2BCFD}" srcOrd="0" destOrd="0" presId="urn:microsoft.com/office/officeart/2018/2/layout/IconCircleList"/>
    <dgm:cxn modelId="{2143867E-1DE4-47C1-87BD-73C0098C57D6}" type="presParOf" srcId="{043D4F8A-C082-46F6-B38A-A842465B234B}" destId="{78F2FB92-C11D-44F0-B3AA-75E11A1B639A}" srcOrd="0" destOrd="0" presId="urn:microsoft.com/office/officeart/2018/2/layout/IconCircleList"/>
    <dgm:cxn modelId="{A35E0A91-E621-4EAA-B022-1A6F023BEBB7}" type="presParOf" srcId="{78F2FB92-C11D-44F0-B3AA-75E11A1B639A}" destId="{E31CA7B5-3273-490C-BC93-B9DC5312D400}" srcOrd="0" destOrd="0" presId="urn:microsoft.com/office/officeart/2018/2/layout/IconCircleList"/>
    <dgm:cxn modelId="{569185C7-A79D-44DC-A003-8475A6A5917F}" type="presParOf" srcId="{E31CA7B5-3273-490C-BC93-B9DC5312D400}" destId="{1AFE0DC2-C120-46DB-AB74-08266425DC7D}" srcOrd="0" destOrd="0" presId="urn:microsoft.com/office/officeart/2018/2/layout/IconCircleList"/>
    <dgm:cxn modelId="{5195DE16-0E04-41F8-8FDD-3B58C12A5C6E}" type="presParOf" srcId="{E31CA7B5-3273-490C-BC93-B9DC5312D400}" destId="{24CFC699-FC0F-46F9-BFB0-D52B5930005E}" srcOrd="1" destOrd="0" presId="urn:microsoft.com/office/officeart/2018/2/layout/IconCircleList"/>
    <dgm:cxn modelId="{413368EE-4D81-45E4-8367-A2E71BEA791A}" type="presParOf" srcId="{E31CA7B5-3273-490C-BC93-B9DC5312D400}" destId="{038B654A-99E5-4689-9115-F8A41BC23E51}" srcOrd="2" destOrd="0" presId="urn:microsoft.com/office/officeart/2018/2/layout/IconCircleList"/>
    <dgm:cxn modelId="{AE7D0BDF-3616-4455-897F-595A640618E6}" type="presParOf" srcId="{E31CA7B5-3273-490C-BC93-B9DC5312D400}" destId="{AEEAB752-AC11-454E-A08F-50E6F9C043F4}" srcOrd="3" destOrd="0" presId="urn:microsoft.com/office/officeart/2018/2/layout/IconCircleList"/>
    <dgm:cxn modelId="{EC6BF2D8-DB84-40E0-87CF-121E11554D7F}" type="presParOf" srcId="{78F2FB92-C11D-44F0-B3AA-75E11A1B639A}" destId="{F2ED464C-943E-4AFD-BDFB-0C30C969056A}" srcOrd="1" destOrd="0" presId="urn:microsoft.com/office/officeart/2018/2/layout/IconCircleList"/>
    <dgm:cxn modelId="{92116699-8890-400C-AC47-5C1CC9CEC676}" type="presParOf" srcId="{78F2FB92-C11D-44F0-B3AA-75E11A1B639A}" destId="{53C2A8E4-3B0F-4BEE-ACAF-24505551F648}" srcOrd="2" destOrd="0" presId="urn:microsoft.com/office/officeart/2018/2/layout/IconCircleList"/>
    <dgm:cxn modelId="{DA64AB4C-58A3-4676-8E4A-1A3205D7C9F3}" type="presParOf" srcId="{53C2A8E4-3B0F-4BEE-ACAF-24505551F648}" destId="{C2C824EF-715E-49FE-AF00-A1BF25B865F4}" srcOrd="0" destOrd="0" presId="urn:microsoft.com/office/officeart/2018/2/layout/IconCircleList"/>
    <dgm:cxn modelId="{3E1466AC-8646-493B-81C6-7EDCDCC6A238}" type="presParOf" srcId="{53C2A8E4-3B0F-4BEE-ACAF-24505551F648}" destId="{8D7A6E09-555A-4797-A3E0-A149B1429E68}" srcOrd="1" destOrd="0" presId="urn:microsoft.com/office/officeart/2018/2/layout/IconCircleList"/>
    <dgm:cxn modelId="{59695141-7B54-4F95-A6DD-4CB4AD2A4DF0}" type="presParOf" srcId="{53C2A8E4-3B0F-4BEE-ACAF-24505551F648}" destId="{B733698D-C566-4390-90E7-22D62E46182D}" srcOrd="2" destOrd="0" presId="urn:microsoft.com/office/officeart/2018/2/layout/IconCircleList"/>
    <dgm:cxn modelId="{B08D862E-9D04-46FE-BE91-D73565E0CAB3}" type="presParOf" srcId="{53C2A8E4-3B0F-4BEE-ACAF-24505551F648}" destId="{48AE4033-D1D0-4CD8-BA2A-1302338A21C9}" srcOrd="3" destOrd="0" presId="urn:microsoft.com/office/officeart/2018/2/layout/IconCircleList"/>
    <dgm:cxn modelId="{81B596B6-1C09-4440-9FDE-4277B6CF278E}" type="presParOf" srcId="{78F2FB92-C11D-44F0-B3AA-75E11A1B639A}" destId="{088EECB8-A3C8-4C86-A9F1-15C48BCCB459}" srcOrd="3" destOrd="0" presId="urn:microsoft.com/office/officeart/2018/2/layout/IconCircleList"/>
    <dgm:cxn modelId="{9D2126F1-1C53-47EA-BFDB-4F7886C4708E}" type="presParOf" srcId="{78F2FB92-C11D-44F0-B3AA-75E11A1B639A}" destId="{91742E12-3349-481B-9DD6-AF2C7DB4B73D}" srcOrd="4" destOrd="0" presId="urn:microsoft.com/office/officeart/2018/2/layout/IconCircleList"/>
    <dgm:cxn modelId="{2DFA00A2-B034-4069-A7C8-C9F00A7B7D30}" type="presParOf" srcId="{91742E12-3349-481B-9DD6-AF2C7DB4B73D}" destId="{BE096274-305B-4F79-B61C-77887EA1222F}" srcOrd="0" destOrd="0" presId="urn:microsoft.com/office/officeart/2018/2/layout/IconCircleList"/>
    <dgm:cxn modelId="{B1222C2B-5AF8-47ED-B0FC-CC588E708E72}" type="presParOf" srcId="{91742E12-3349-481B-9DD6-AF2C7DB4B73D}" destId="{B168F986-CD15-4758-B669-063BF51E8416}" srcOrd="1" destOrd="0" presId="urn:microsoft.com/office/officeart/2018/2/layout/IconCircleList"/>
    <dgm:cxn modelId="{CFDC377E-08B7-4D45-B985-951650A0F183}" type="presParOf" srcId="{91742E12-3349-481B-9DD6-AF2C7DB4B73D}" destId="{C94EC561-4239-44AC-AC45-C4F57CB6504C}" srcOrd="2" destOrd="0" presId="urn:microsoft.com/office/officeart/2018/2/layout/IconCircleList"/>
    <dgm:cxn modelId="{FD63D0AC-73B2-4912-8B05-BDDDD0E603E3}" type="presParOf" srcId="{91742E12-3349-481B-9DD6-AF2C7DB4B73D}" destId="{B841A67A-7EB1-45BD-B3DD-C4E3160E76A5}" srcOrd="3" destOrd="0" presId="urn:microsoft.com/office/officeart/2018/2/layout/IconCircleList"/>
    <dgm:cxn modelId="{9DDA7DC3-60FC-4BF2-AC9F-B007C9D40E86}" type="presParOf" srcId="{78F2FB92-C11D-44F0-B3AA-75E11A1B639A}" destId="{E8170DEB-7B45-4BB2-A79B-D3CBFD942A95}" srcOrd="5" destOrd="0" presId="urn:microsoft.com/office/officeart/2018/2/layout/IconCircleList"/>
    <dgm:cxn modelId="{04474616-42B4-4CCE-860F-1E0419880578}" type="presParOf" srcId="{78F2FB92-C11D-44F0-B3AA-75E11A1B639A}" destId="{408333C3-E6C1-4261-A1AF-0E483B47C7AC}" srcOrd="6" destOrd="0" presId="urn:microsoft.com/office/officeart/2018/2/layout/IconCircleList"/>
    <dgm:cxn modelId="{A536F712-59AF-4EFF-9326-2BF997A5156C}" type="presParOf" srcId="{408333C3-E6C1-4261-A1AF-0E483B47C7AC}" destId="{0DB5298B-BF1A-49B5-A367-71A4D7E53D35}" srcOrd="0" destOrd="0" presId="urn:microsoft.com/office/officeart/2018/2/layout/IconCircleList"/>
    <dgm:cxn modelId="{F60A7821-84A7-41A2-951E-021AE71AA6F9}" type="presParOf" srcId="{408333C3-E6C1-4261-A1AF-0E483B47C7AC}" destId="{4AA25D57-A75C-401D-AA94-2DE4F011BFD4}" srcOrd="1" destOrd="0" presId="urn:microsoft.com/office/officeart/2018/2/layout/IconCircleList"/>
    <dgm:cxn modelId="{13098683-BCC8-4507-A7D4-A36B2EB47DEA}" type="presParOf" srcId="{408333C3-E6C1-4261-A1AF-0E483B47C7AC}" destId="{531B2B29-CA99-4788-82F3-84B3B5CB0314}" srcOrd="2" destOrd="0" presId="urn:microsoft.com/office/officeart/2018/2/layout/IconCircleList"/>
    <dgm:cxn modelId="{CF0C8439-DD39-42A3-A204-FD30BF37EDD3}" type="presParOf" srcId="{408333C3-E6C1-4261-A1AF-0E483B47C7AC}" destId="{92D4A002-EE96-4367-B333-B1BF3CF2BCF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24E3A1-8D61-4A49-A55B-10570381C59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C7DB4D2-3D50-43F6-95DD-9F76CBEEA0A4}">
      <dgm:prSet/>
      <dgm:spPr/>
      <dgm:t>
        <a:bodyPr/>
        <a:lstStyle/>
        <a:p>
          <a:pPr>
            <a:lnSpc>
              <a:spcPct val="100000"/>
            </a:lnSpc>
            <a:defRPr cap="all"/>
          </a:pPr>
          <a:r>
            <a:rPr lang="en-US" b="0" i="0"/>
            <a:t>Goal: Drive innovation at the intersection of arts and technology.</a:t>
          </a:r>
          <a:endParaRPr lang="en-US"/>
        </a:p>
      </dgm:t>
    </dgm:pt>
    <dgm:pt modelId="{D5FEB6AE-7D28-45CE-A808-4CE99FD3D0F8}" type="parTrans" cxnId="{BC6243BF-C9BE-4A6A-91AE-814E2A7DAB7F}">
      <dgm:prSet/>
      <dgm:spPr/>
      <dgm:t>
        <a:bodyPr/>
        <a:lstStyle/>
        <a:p>
          <a:endParaRPr lang="en-US"/>
        </a:p>
      </dgm:t>
    </dgm:pt>
    <dgm:pt modelId="{CB50FE2C-E385-4FDE-AC53-79F6372C7AE7}" type="sibTrans" cxnId="{BC6243BF-C9BE-4A6A-91AE-814E2A7DAB7F}">
      <dgm:prSet/>
      <dgm:spPr/>
      <dgm:t>
        <a:bodyPr/>
        <a:lstStyle/>
        <a:p>
          <a:endParaRPr lang="en-US"/>
        </a:p>
      </dgm:t>
    </dgm:pt>
    <dgm:pt modelId="{A89A5C03-D85E-4020-A51D-282442465816}">
      <dgm:prSet/>
      <dgm:spPr/>
      <dgm:t>
        <a:bodyPr/>
        <a:lstStyle/>
        <a:p>
          <a:pPr>
            <a:lnSpc>
              <a:spcPct val="100000"/>
            </a:lnSpc>
            <a:defRPr cap="all"/>
          </a:pPr>
          <a:r>
            <a:rPr lang="en-US" b="0" i="0"/>
            <a:t>Year 1: Launch workshops on AI and VR in arts.</a:t>
          </a:r>
          <a:endParaRPr lang="en-US"/>
        </a:p>
      </dgm:t>
    </dgm:pt>
    <dgm:pt modelId="{082BC3DA-C9FD-4E9A-8C69-5E9DFDC9230A}" type="parTrans" cxnId="{D647A686-9F8D-4E38-9FFA-BA1568732497}">
      <dgm:prSet/>
      <dgm:spPr/>
      <dgm:t>
        <a:bodyPr/>
        <a:lstStyle/>
        <a:p>
          <a:endParaRPr lang="en-US"/>
        </a:p>
      </dgm:t>
    </dgm:pt>
    <dgm:pt modelId="{DE76D87F-1C07-4E6E-A9C0-1F649E28973D}" type="sibTrans" cxnId="{D647A686-9F8D-4E38-9FFA-BA1568732497}">
      <dgm:prSet/>
      <dgm:spPr/>
      <dgm:t>
        <a:bodyPr/>
        <a:lstStyle/>
        <a:p>
          <a:endParaRPr lang="en-US"/>
        </a:p>
      </dgm:t>
    </dgm:pt>
    <dgm:pt modelId="{F73350A5-AE61-4F25-A6D0-D95A450ACB40}">
      <dgm:prSet/>
      <dgm:spPr/>
      <dgm:t>
        <a:bodyPr/>
        <a:lstStyle/>
        <a:p>
          <a:pPr>
            <a:lnSpc>
              <a:spcPct val="100000"/>
            </a:lnSpc>
            <a:defRPr cap="all"/>
          </a:pPr>
          <a:r>
            <a:rPr lang="en-US" b="0" i="0"/>
            <a:t>Years 2-3: Promote arts entrepreneurship with accelerator programs.</a:t>
          </a:r>
          <a:endParaRPr lang="en-US"/>
        </a:p>
      </dgm:t>
    </dgm:pt>
    <dgm:pt modelId="{820E61D8-0A43-4A61-96B9-CAA22616DDD6}" type="parTrans" cxnId="{3DE3FD46-6C11-4229-94FC-607780F8953D}">
      <dgm:prSet/>
      <dgm:spPr/>
      <dgm:t>
        <a:bodyPr/>
        <a:lstStyle/>
        <a:p>
          <a:endParaRPr lang="en-US"/>
        </a:p>
      </dgm:t>
    </dgm:pt>
    <dgm:pt modelId="{922A6488-BB14-4E35-9278-71ECF10562CF}" type="sibTrans" cxnId="{3DE3FD46-6C11-4229-94FC-607780F8953D}">
      <dgm:prSet/>
      <dgm:spPr/>
      <dgm:t>
        <a:bodyPr/>
        <a:lstStyle/>
        <a:p>
          <a:endParaRPr lang="en-US"/>
        </a:p>
      </dgm:t>
    </dgm:pt>
    <dgm:pt modelId="{9142E2C7-B207-4C5E-9C4F-A475E02BA1C4}">
      <dgm:prSet/>
      <dgm:spPr/>
      <dgm:t>
        <a:bodyPr/>
        <a:lstStyle/>
        <a:p>
          <a:pPr>
            <a:lnSpc>
              <a:spcPct val="100000"/>
            </a:lnSpc>
            <a:defRPr cap="all"/>
          </a:pPr>
          <a:r>
            <a:rPr lang="en-US" b="0" i="0"/>
            <a:t>Years 4-5: Establish 'Arts and Tech Innovation Hub'.</a:t>
          </a:r>
          <a:endParaRPr lang="en-US"/>
        </a:p>
      </dgm:t>
    </dgm:pt>
    <dgm:pt modelId="{8C722E42-DC9E-40F9-8DF1-22F4DFA4E90B}" type="parTrans" cxnId="{BB9505D2-EB3B-49EF-82FF-5941EEDA2F6D}">
      <dgm:prSet/>
      <dgm:spPr/>
      <dgm:t>
        <a:bodyPr/>
        <a:lstStyle/>
        <a:p>
          <a:endParaRPr lang="en-US"/>
        </a:p>
      </dgm:t>
    </dgm:pt>
    <dgm:pt modelId="{255D311C-67CF-4CCF-9790-3AD990FB02AB}" type="sibTrans" cxnId="{BB9505D2-EB3B-49EF-82FF-5941EEDA2F6D}">
      <dgm:prSet/>
      <dgm:spPr/>
      <dgm:t>
        <a:bodyPr/>
        <a:lstStyle/>
        <a:p>
          <a:endParaRPr lang="en-US"/>
        </a:p>
      </dgm:t>
    </dgm:pt>
    <dgm:pt modelId="{F0B66FC7-29B5-4E79-B3D2-F2CF531C301F}" type="pres">
      <dgm:prSet presAssocID="{4C24E3A1-8D61-4A49-A55B-10570381C590}" presName="root" presStyleCnt="0">
        <dgm:presLayoutVars>
          <dgm:dir/>
          <dgm:resizeHandles val="exact"/>
        </dgm:presLayoutVars>
      </dgm:prSet>
      <dgm:spPr/>
    </dgm:pt>
    <dgm:pt modelId="{FDCD859B-EF90-4510-9629-949F3130AAF8}" type="pres">
      <dgm:prSet presAssocID="{0C7DB4D2-3D50-43F6-95DD-9F76CBEEA0A4}" presName="compNode" presStyleCnt="0"/>
      <dgm:spPr/>
    </dgm:pt>
    <dgm:pt modelId="{07651923-7445-4A1F-BC5D-5EDED4B24FD9}" type="pres">
      <dgm:prSet presAssocID="{0C7DB4D2-3D50-43F6-95DD-9F76CBEEA0A4}" presName="iconBgRect" presStyleLbl="bgShp" presStyleIdx="0" presStyleCnt="4"/>
      <dgm:spPr>
        <a:prstGeom prst="round2DiagRect">
          <a:avLst>
            <a:gd name="adj1" fmla="val 29727"/>
            <a:gd name="adj2" fmla="val 0"/>
          </a:avLst>
        </a:prstGeom>
      </dgm:spPr>
    </dgm:pt>
    <dgm:pt modelId="{52BBD1E9-A127-4AB7-8F4E-133F46D70EB1}" type="pres">
      <dgm:prSet presAssocID="{0C7DB4D2-3D50-43F6-95DD-9F76CBEEA0A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C2704C89-B5DB-4BE3-BB01-FB3F0776A55C}" type="pres">
      <dgm:prSet presAssocID="{0C7DB4D2-3D50-43F6-95DD-9F76CBEEA0A4}" presName="spaceRect" presStyleCnt="0"/>
      <dgm:spPr/>
    </dgm:pt>
    <dgm:pt modelId="{AAF73460-9C83-4735-AFFB-A7989D25FEF5}" type="pres">
      <dgm:prSet presAssocID="{0C7DB4D2-3D50-43F6-95DD-9F76CBEEA0A4}" presName="textRect" presStyleLbl="revTx" presStyleIdx="0" presStyleCnt="4">
        <dgm:presLayoutVars>
          <dgm:chMax val="1"/>
          <dgm:chPref val="1"/>
        </dgm:presLayoutVars>
      </dgm:prSet>
      <dgm:spPr/>
    </dgm:pt>
    <dgm:pt modelId="{1F8F0188-FD9A-49E8-AC58-1C3D3763C457}" type="pres">
      <dgm:prSet presAssocID="{CB50FE2C-E385-4FDE-AC53-79F6372C7AE7}" presName="sibTrans" presStyleCnt="0"/>
      <dgm:spPr/>
    </dgm:pt>
    <dgm:pt modelId="{C2A7ACF6-0A4D-4D31-B9FF-039C9BC57A2F}" type="pres">
      <dgm:prSet presAssocID="{A89A5C03-D85E-4020-A51D-282442465816}" presName="compNode" presStyleCnt="0"/>
      <dgm:spPr/>
    </dgm:pt>
    <dgm:pt modelId="{D6E70779-C926-4E29-838F-BE480C8B0395}" type="pres">
      <dgm:prSet presAssocID="{A89A5C03-D85E-4020-A51D-282442465816}" presName="iconBgRect" presStyleLbl="bgShp" presStyleIdx="1" presStyleCnt="4"/>
      <dgm:spPr>
        <a:prstGeom prst="round2DiagRect">
          <a:avLst>
            <a:gd name="adj1" fmla="val 29727"/>
            <a:gd name="adj2" fmla="val 0"/>
          </a:avLst>
        </a:prstGeom>
      </dgm:spPr>
    </dgm:pt>
    <dgm:pt modelId="{E146352F-5EA2-4A9B-B9D7-FA52BA87574E}" type="pres">
      <dgm:prSet presAssocID="{A89A5C03-D85E-4020-A51D-28244246581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rtual RealityHeadset"/>
        </a:ext>
      </dgm:extLst>
    </dgm:pt>
    <dgm:pt modelId="{7920F83A-4F41-4129-89D9-E467466E4DFB}" type="pres">
      <dgm:prSet presAssocID="{A89A5C03-D85E-4020-A51D-282442465816}" presName="spaceRect" presStyleCnt="0"/>
      <dgm:spPr/>
    </dgm:pt>
    <dgm:pt modelId="{85A28D6A-DD9D-4404-BB93-173026B9B181}" type="pres">
      <dgm:prSet presAssocID="{A89A5C03-D85E-4020-A51D-282442465816}" presName="textRect" presStyleLbl="revTx" presStyleIdx="1" presStyleCnt="4">
        <dgm:presLayoutVars>
          <dgm:chMax val="1"/>
          <dgm:chPref val="1"/>
        </dgm:presLayoutVars>
      </dgm:prSet>
      <dgm:spPr/>
    </dgm:pt>
    <dgm:pt modelId="{04E54309-CB41-4090-90A8-98EB83C46E9F}" type="pres">
      <dgm:prSet presAssocID="{DE76D87F-1C07-4E6E-A9C0-1F649E28973D}" presName="sibTrans" presStyleCnt="0"/>
      <dgm:spPr/>
    </dgm:pt>
    <dgm:pt modelId="{2F735936-7ABC-4902-81A0-E80B595CA243}" type="pres">
      <dgm:prSet presAssocID="{F73350A5-AE61-4F25-A6D0-D95A450ACB40}" presName="compNode" presStyleCnt="0"/>
      <dgm:spPr/>
    </dgm:pt>
    <dgm:pt modelId="{8CD4C17E-DC1B-4618-B590-39D477823D5B}" type="pres">
      <dgm:prSet presAssocID="{F73350A5-AE61-4F25-A6D0-D95A450ACB40}" presName="iconBgRect" presStyleLbl="bgShp" presStyleIdx="2" presStyleCnt="4"/>
      <dgm:spPr>
        <a:prstGeom prst="round2DiagRect">
          <a:avLst>
            <a:gd name="adj1" fmla="val 29727"/>
            <a:gd name="adj2" fmla="val 0"/>
          </a:avLst>
        </a:prstGeom>
      </dgm:spPr>
    </dgm:pt>
    <dgm:pt modelId="{DFF92FC2-D7D0-4E62-90CD-C54C105DFB4A}" type="pres">
      <dgm:prSet presAssocID="{F73350A5-AE61-4F25-A6D0-D95A450ACB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1D91E54D-4803-4360-83E3-4A7743D488BF}" type="pres">
      <dgm:prSet presAssocID="{F73350A5-AE61-4F25-A6D0-D95A450ACB40}" presName="spaceRect" presStyleCnt="0"/>
      <dgm:spPr/>
    </dgm:pt>
    <dgm:pt modelId="{EB46F446-8DED-45B5-9FC3-77DB6D62422E}" type="pres">
      <dgm:prSet presAssocID="{F73350A5-AE61-4F25-A6D0-D95A450ACB40}" presName="textRect" presStyleLbl="revTx" presStyleIdx="2" presStyleCnt="4">
        <dgm:presLayoutVars>
          <dgm:chMax val="1"/>
          <dgm:chPref val="1"/>
        </dgm:presLayoutVars>
      </dgm:prSet>
      <dgm:spPr/>
    </dgm:pt>
    <dgm:pt modelId="{41951CCA-E739-4576-A160-B82DE20BBAB8}" type="pres">
      <dgm:prSet presAssocID="{922A6488-BB14-4E35-9278-71ECF10562CF}" presName="sibTrans" presStyleCnt="0"/>
      <dgm:spPr/>
    </dgm:pt>
    <dgm:pt modelId="{67629541-E73C-473E-9BCB-AD58B6AA8BC4}" type="pres">
      <dgm:prSet presAssocID="{9142E2C7-B207-4C5E-9C4F-A475E02BA1C4}" presName="compNode" presStyleCnt="0"/>
      <dgm:spPr/>
    </dgm:pt>
    <dgm:pt modelId="{0C3B0E68-6E01-49DB-A963-E086B874F30D}" type="pres">
      <dgm:prSet presAssocID="{9142E2C7-B207-4C5E-9C4F-A475E02BA1C4}" presName="iconBgRect" presStyleLbl="bgShp" presStyleIdx="3" presStyleCnt="4"/>
      <dgm:spPr>
        <a:prstGeom prst="round2DiagRect">
          <a:avLst>
            <a:gd name="adj1" fmla="val 29727"/>
            <a:gd name="adj2" fmla="val 0"/>
          </a:avLst>
        </a:prstGeom>
      </dgm:spPr>
    </dgm:pt>
    <dgm:pt modelId="{A31F4C50-8918-4F5E-85BC-8A52338777E4}" type="pres">
      <dgm:prSet presAssocID="{9142E2C7-B207-4C5E-9C4F-A475E02BA1C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D62C78F8-9A2A-457F-B2E8-638A49DF5FFF}" type="pres">
      <dgm:prSet presAssocID="{9142E2C7-B207-4C5E-9C4F-A475E02BA1C4}" presName="spaceRect" presStyleCnt="0"/>
      <dgm:spPr/>
    </dgm:pt>
    <dgm:pt modelId="{A0C4897D-480F-45DD-9520-25CBEFB22793}" type="pres">
      <dgm:prSet presAssocID="{9142E2C7-B207-4C5E-9C4F-A475E02BA1C4}" presName="textRect" presStyleLbl="revTx" presStyleIdx="3" presStyleCnt="4">
        <dgm:presLayoutVars>
          <dgm:chMax val="1"/>
          <dgm:chPref val="1"/>
        </dgm:presLayoutVars>
      </dgm:prSet>
      <dgm:spPr/>
    </dgm:pt>
  </dgm:ptLst>
  <dgm:cxnLst>
    <dgm:cxn modelId="{34336D61-64DC-4BA2-B51F-D46342352B50}" type="presOf" srcId="{A89A5C03-D85E-4020-A51D-282442465816}" destId="{85A28D6A-DD9D-4404-BB93-173026B9B181}" srcOrd="0" destOrd="0" presId="urn:microsoft.com/office/officeart/2018/5/layout/IconLeafLabelList"/>
    <dgm:cxn modelId="{ED816746-A1F4-46A0-83AB-A2910E0147DD}" type="presOf" srcId="{9142E2C7-B207-4C5E-9C4F-A475E02BA1C4}" destId="{A0C4897D-480F-45DD-9520-25CBEFB22793}" srcOrd="0" destOrd="0" presId="urn:microsoft.com/office/officeart/2018/5/layout/IconLeafLabelList"/>
    <dgm:cxn modelId="{3DE3FD46-6C11-4229-94FC-607780F8953D}" srcId="{4C24E3A1-8D61-4A49-A55B-10570381C590}" destId="{F73350A5-AE61-4F25-A6D0-D95A450ACB40}" srcOrd="2" destOrd="0" parTransId="{820E61D8-0A43-4A61-96B9-CAA22616DDD6}" sibTransId="{922A6488-BB14-4E35-9278-71ECF10562CF}"/>
    <dgm:cxn modelId="{D647A686-9F8D-4E38-9FFA-BA1568732497}" srcId="{4C24E3A1-8D61-4A49-A55B-10570381C590}" destId="{A89A5C03-D85E-4020-A51D-282442465816}" srcOrd="1" destOrd="0" parTransId="{082BC3DA-C9FD-4E9A-8C69-5E9DFDC9230A}" sibTransId="{DE76D87F-1C07-4E6E-A9C0-1F649E28973D}"/>
    <dgm:cxn modelId="{841A1EAE-EFB3-43D1-812E-B221BFD7119C}" type="presOf" srcId="{F73350A5-AE61-4F25-A6D0-D95A450ACB40}" destId="{EB46F446-8DED-45B5-9FC3-77DB6D62422E}" srcOrd="0" destOrd="0" presId="urn:microsoft.com/office/officeart/2018/5/layout/IconLeafLabelList"/>
    <dgm:cxn modelId="{BC6243BF-C9BE-4A6A-91AE-814E2A7DAB7F}" srcId="{4C24E3A1-8D61-4A49-A55B-10570381C590}" destId="{0C7DB4D2-3D50-43F6-95DD-9F76CBEEA0A4}" srcOrd="0" destOrd="0" parTransId="{D5FEB6AE-7D28-45CE-A808-4CE99FD3D0F8}" sibTransId="{CB50FE2C-E385-4FDE-AC53-79F6372C7AE7}"/>
    <dgm:cxn modelId="{BB9505D2-EB3B-49EF-82FF-5941EEDA2F6D}" srcId="{4C24E3A1-8D61-4A49-A55B-10570381C590}" destId="{9142E2C7-B207-4C5E-9C4F-A475E02BA1C4}" srcOrd="3" destOrd="0" parTransId="{8C722E42-DC9E-40F9-8DF1-22F4DFA4E90B}" sibTransId="{255D311C-67CF-4CCF-9790-3AD990FB02AB}"/>
    <dgm:cxn modelId="{B78402F0-942E-4FB9-83D7-7B3F5D96ADB0}" type="presOf" srcId="{0C7DB4D2-3D50-43F6-95DD-9F76CBEEA0A4}" destId="{AAF73460-9C83-4735-AFFB-A7989D25FEF5}" srcOrd="0" destOrd="0" presId="urn:microsoft.com/office/officeart/2018/5/layout/IconLeafLabelList"/>
    <dgm:cxn modelId="{2D510AFB-4880-4D6D-8C33-3E8AA3756859}" type="presOf" srcId="{4C24E3A1-8D61-4A49-A55B-10570381C590}" destId="{F0B66FC7-29B5-4E79-B3D2-F2CF531C301F}" srcOrd="0" destOrd="0" presId="urn:microsoft.com/office/officeart/2018/5/layout/IconLeafLabelList"/>
    <dgm:cxn modelId="{66F942C0-C455-4A19-A9F7-D77E91427033}" type="presParOf" srcId="{F0B66FC7-29B5-4E79-B3D2-F2CF531C301F}" destId="{FDCD859B-EF90-4510-9629-949F3130AAF8}" srcOrd="0" destOrd="0" presId="urn:microsoft.com/office/officeart/2018/5/layout/IconLeafLabelList"/>
    <dgm:cxn modelId="{80FE0995-D520-400F-979B-A37A293766C3}" type="presParOf" srcId="{FDCD859B-EF90-4510-9629-949F3130AAF8}" destId="{07651923-7445-4A1F-BC5D-5EDED4B24FD9}" srcOrd="0" destOrd="0" presId="urn:microsoft.com/office/officeart/2018/5/layout/IconLeafLabelList"/>
    <dgm:cxn modelId="{E6BE8ED6-CFF7-48F8-ACED-BA5B1B6601B7}" type="presParOf" srcId="{FDCD859B-EF90-4510-9629-949F3130AAF8}" destId="{52BBD1E9-A127-4AB7-8F4E-133F46D70EB1}" srcOrd="1" destOrd="0" presId="urn:microsoft.com/office/officeart/2018/5/layout/IconLeafLabelList"/>
    <dgm:cxn modelId="{FB6BAC2D-A3A8-471B-B699-3D6CF55E9DEB}" type="presParOf" srcId="{FDCD859B-EF90-4510-9629-949F3130AAF8}" destId="{C2704C89-B5DB-4BE3-BB01-FB3F0776A55C}" srcOrd="2" destOrd="0" presId="urn:microsoft.com/office/officeart/2018/5/layout/IconLeafLabelList"/>
    <dgm:cxn modelId="{8F9B833D-7C29-4129-AD6F-417F864CB0E4}" type="presParOf" srcId="{FDCD859B-EF90-4510-9629-949F3130AAF8}" destId="{AAF73460-9C83-4735-AFFB-A7989D25FEF5}" srcOrd="3" destOrd="0" presId="urn:microsoft.com/office/officeart/2018/5/layout/IconLeafLabelList"/>
    <dgm:cxn modelId="{38A2CB69-AC7B-4512-9578-7F9D0EAAF7C8}" type="presParOf" srcId="{F0B66FC7-29B5-4E79-B3D2-F2CF531C301F}" destId="{1F8F0188-FD9A-49E8-AC58-1C3D3763C457}" srcOrd="1" destOrd="0" presId="urn:microsoft.com/office/officeart/2018/5/layout/IconLeafLabelList"/>
    <dgm:cxn modelId="{2D6A6F46-8254-4B1A-BEAD-D7CED8FFECC4}" type="presParOf" srcId="{F0B66FC7-29B5-4E79-B3D2-F2CF531C301F}" destId="{C2A7ACF6-0A4D-4D31-B9FF-039C9BC57A2F}" srcOrd="2" destOrd="0" presId="urn:microsoft.com/office/officeart/2018/5/layout/IconLeafLabelList"/>
    <dgm:cxn modelId="{02DF1BCA-A227-490D-AC0C-0D4DE25EEC4A}" type="presParOf" srcId="{C2A7ACF6-0A4D-4D31-B9FF-039C9BC57A2F}" destId="{D6E70779-C926-4E29-838F-BE480C8B0395}" srcOrd="0" destOrd="0" presId="urn:microsoft.com/office/officeart/2018/5/layout/IconLeafLabelList"/>
    <dgm:cxn modelId="{FD9E4D79-50C9-4773-8B56-963E51948A65}" type="presParOf" srcId="{C2A7ACF6-0A4D-4D31-B9FF-039C9BC57A2F}" destId="{E146352F-5EA2-4A9B-B9D7-FA52BA87574E}" srcOrd="1" destOrd="0" presId="urn:microsoft.com/office/officeart/2018/5/layout/IconLeafLabelList"/>
    <dgm:cxn modelId="{8A689CF0-BB1C-479F-83FC-857530583E8F}" type="presParOf" srcId="{C2A7ACF6-0A4D-4D31-B9FF-039C9BC57A2F}" destId="{7920F83A-4F41-4129-89D9-E467466E4DFB}" srcOrd="2" destOrd="0" presId="urn:microsoft.com/office/officeart/2018/5/layout/IconLeafLabelList"/>
    <dgm:cxn modelId="{77527781-CACC-4D12-A46C-069E0750B499}" type="presParOf" srcId="{C2A7ACF6-0A4D-4D31-B9FF-039C9BC57A2F}" destId="{85A28D6A-DD9D-4404-BB93-173026B9B181}" srcOrd="3" destOrd="0" presId="urn:microsoft.com/office/officeart/2018/5/layout/IconLeafLabelList"/>
    <dgm:cxn modelId="{CD581015-C874-4625-8AF4-73A21C51B215}" type="presParOf" srcId="{F0B66FC7-29B5-4E79-B3D2-F2CF531C301F}" destId="{04E54309-CB41-4090-90A8-98EB83C46E9F}" srcOrd="3" destOrd="0" presId="urn:microsoft.com/office/officeart/2018/5/layout/IconLeafLabelList"/>
    <dgm:cxn modelId="{14094F4E-BED8-4D08-B01C-D2DBA0F80C9D}" type="presParOf" srcId="{F0B66FC7-29B5-4E79-B3D2-F2CF531C301F}" destId="{2F735936-7ABC-4902-81A0-E80B595CA243}" srcOrd="4" destOrd="0" presId="urn:microsoft.com/office/officeart/2018/5/layout/IconLeafLabelList"/>
    <dgm:cxn modelId="{284239F8-4853-484F-9B50-A44A4A265643}" type="presParOf" srcId="{2F735936-7ABC-4902-81A0-E80B595CA243}" destId="{8CD4C17E-DC1B-4618-B590-39D477823D5B}" srcOrd="0" destOrd="0" presId="urn:microsoft.com/office/officeart/2018/5/layout/IconLeafLabelList"/>
    <dgm:cxn modelId="{1AEA3F59-9995-472D-A424-CDD16762BF57}" type="presParOf" srcId="{2F735936-7ABC-4902-81A0-E80B595CA243}" destId="{DFF92FC2-D7D0-4E62-90CD-C54C105DFB4A}" srcOrd="1" destOrd="0" presId="urn:microsoft.com/office/officeart/2018/5/layout/IconLeafLabelList"/>
    <dgm:cxn modelId="{2CB7EE21-B4D4-495D-AF34-552979304DC2}" type="presParOf" srcId="{2F735936-7ABC-4902-81A0-E80B595CA243}" destId="{1D91E54D-4803-4360-83E3-4A7743D488BF}" srcOrd="2" destOrd="0" presId="urn:microsoft.com/office/officeart/2018/5/layout/IconLeafLabelList"/>
    <dgm:cxn modelId="{245029C2-DB03-4D11-847D-88BEBBE251A8}" type="presParOf" srcId="{2F735936-7ABC-4902-81A0-E80B595CA243}" destId="{EB46F446-8DED-45B5-9FC3-77DB6D62422E}" srcOrd="3" destOrd="0" presId="urn:microsoft.com/office/officeart/2018/5/layout/IconLeafLabelList"/>
    <dgm:cxn modelId="{42A91190-5B50-4ADB-97B3-CC24520C0CB7}" type="presParOf" srcId="{F0B66FC7-29B5-4E79-B3D2-F2CF531C301F}" destId="{41951CCA-E739-4576-A160-B82DE20BBAB8}" srcOrd="5" destOrd="0" presId="urn:microsoft.com/office/officeart/2018/5/layout/IconLeafLabelList"/>
    <dgm:cxn modelId="{3D09B5C5-D9BB-4964-A232-B881E70E46C9}" type="presParOf" srcId="{F0B66FC7-29B5-4E79-B3D2-F2CF531C301F}" destId="{67629541-E73C-473E-9BCB-AD58B6AA8BC4}" srcOrd="6" destOrd="0" presId="urn:microsoft.com/office/officeart/2018/5/layout/IconLeafLabelList"/>
    <dgm:cxn modelId="{E545B40C-86C0-4951-91DC-08C878A77CE7}" type="presParOf" srcId="{67629541-E73C-473E-9BCB-AD58B6AA8BC4}" destId="{0C3B0E68-6E01-49DB-A963-E086B874F30D}" srcOrd="0" destOrd="0" presId="urn:microsoft.com/office/officeart/2018/5/layout/IconLeafLabelList"/>
    <dgm:cxn modelId="{265DE493-BF1A-413A-AB93-5E01FF0BFFE2}" type="presParOf" srcId="{67629541-E73C-473E-9BCB-AD58B6AA8BC4}" destId="{A31F4C50-8918-4F5E-85BC-8A52338777E4}" srcOrd="1" destOrd="0" presId="urn:microsoft.com/office/officeart/2018/5/layout/IconLeafLabelList"/>
    <dgm:cxn modelId="{3121282C-DB3C-4F55-B8F6-42548D9DBD5A}" type="presParOf" srcId="{67629541-E73C-473E-9BCB-AD58B6AA8BC4}" destId="{D62C78F8-9A2A-457F-B2E8-638A49DF5FFF}" srcOrd="2" destOrd="0" presId="urn:microsoft.com/office/officeart/2018/5/layout/IconLeafLabelList"/>
    <dgm:cxn modelId="{19222892-A5D3-47AA-9E3B-65C9E263ABEB}" type="presParOf" srcId="{67629541-E73C-473E-9BCB-AD58B6AA8BC4}" destId="{A0C4897D-480F-45DD-9520-25CBEFB2279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CB2440-2C76-4824-8612-B050F0F271F3}"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ACBBDE5C-8844-4B7C-9ACE-06E3235A320B}">
      <dgm:prSet/>
      <dgm:spPr/>
      <dgm:t>
        <a:bodyPr/>
        <a:lstStyle/>
        <a:p>
          <a:r>
            <a:rPr lang="en-US" b="0" i="0"/>
            <a:t>Goal: Foster a sustainable environment and become a model for zero-waste technology.</a:t>
          </a:r>
          <a:endParaRPr lang="en-US"/>
        </a:p>
      </dgm:t>
    </dgm:pt>
    <dgm:pt modelId="{38FF12FD-C88C-4998-84FC-9E6711EE10B5}" type="parTrans" cxnId="{A8524D7F-4EC7-4020-87F1-3423DA04C42F}">
      <dgm:prSet/>
      <dgm:spPr/>
      <dgm:t>
        <a:bodyPr/>
        <a:lstStyle/>
        <a:p>
          <a:endParaRPr lang="en-US"/>
        </a:p>
      </dgm:t>
    </dgm:pt>
    <dgm:pt modelId="{EA42F56F-6AF7-44A7-8C58-33E1F4859052}" type="sibTrans" cxnId="{A8524D7F-4EC7-4020-87F1-3423DA04C42F}">
      <dgm:prSet/>
      <dgm:spPr/>
      <dgm:t>
        <a:bodyPr/>
        <a:lstStyle/>
        <a:p>
          <a:endParaRPr lang="en-US"/>
        </a:p>
      </dgm:t>
    </dgm:pt>
    <dgm:pt modelId="{CE4F5D47-5B55-4BA2-86F8-11B093BFA02E}">
      <dgm:prSet/>
      <dgm:spPr/>
      <dgm:t>
        <a:bodyPr/>
        <a:lstStyle/>
        <a:p>
          <a:r>
            <a:rPr lang="en-US" b="0" i="0"/>
            <a:t>Year 1: Implement zero-waste guidelines and composting initiative.</a:t>
          </a:r>
          <a:endParaRPr lang="en-US"/>
        </a:p>
      </dgm:t>
    </dgm:pt>
    <dgm:pt modelId="{9F0727E6-6DCD-401F-9047-8F88C1DABBC0}" type="parTrans" cxnId="{8C54BA2F-B18B-4BD4-9BCE-F85F2F750846}">
      <dgm:prSet/>
      <dgm:spPr/>
      <dgm:t>
        <a:bodyPr/>
        <a:lstStyle/>
        <a:p>
          <a:endParaRPr lang="en-US"/>
        </a:p>
      </dgm:t>
    </dgm:pt>
    <dgm:pt modelId="{FBD02D79-343D-44D5-B4C2-06345B8EFA9C}" type="sibTrans" cxnId="{8C54BA2F-B18B-4BD4-9BCE-F85F2F750846}">
      <dgm:prSet/>
      <dgm:spPr/>
      <dgm:t>
        <a:bodyPr/>
        <a:lstStyle/>
        <a:p>
          <a:endParaRPr lang="en-US"/>
        </a:p>
      </dgm:t>
    </dgm:pt>
    <dgm:pt modelId="{225AF97B-F2E6-41B6-99C1-BA760769FF54}">
      <dgm:prSet/>
      <dgm:spPr/>
      <dgm:t>
        <a:bodyPr/>
        <a:lstStyle/>
        <a:p>
          <a:r>
            <a:rPr lang="en-US" b="0" i="0"/>
            <a:t>Years 2-3: Integrate sustainable practices (reuse coffee grounds, etc.).</a:t>
          </a:r>
          <a:endParaRPr lang="en-US"/>
        </a:p>
      </dgm:t>
    </dgm:pt>
    <dgm:pt modelId="{09792087-C5B6-4C1F-AA45-35D9170E7B28}" type="parTrans" cxnId="{16C6391D-1992-4618-BC00-B7DCD99483C7}">
      <dgm:prSet/>
      <dgm:spPr/>
      <dgm:t>
        <a:bodyPr/>
        <a:lstStyle/>
        <a:p>
          <a:endParaRPr lang="en-US"/>
        </a:p>
      </dgm:t>
    </dgm:pt>
    <dgm:pt modelId="{017135EF-4136-4D6C-8B74-F6C2333AE18D}" type="sibTrans" cxnId="{16C6391D-1992-4618-BC00-B7DCD99483C7}">
      <dgm:prSet/>
      <dgm:spPr/>
      <dgm:t>
        <a:bodyPr/>
        <a:lstStyle/>
        <a:p>
          <a:endParaRPr lang="en-US"/>
        </a:p>
      </dgm:t>
    </dgm:pt>
    <dgm:pt modelId="{B2FB9E5D-4197-4273-A101-1837E4BC589A}">
      <dgm:prSet/>
      <dgm:spPr/>
      <dgm:t>
        <a:bodyPr/>
        <a:lstStyle/>
        <a:p>
          <a:r>
            <a:rPr lang="en-US" b="0" i="0"/>
            <a:t>Years 4-5: Host annual sustainability symposiums.</a:t>
          </a:r>
          <a:endParaRPr lang="en-US"/>
        </a:p>
      </dgm:t>
    </dgm:pt>
    <dgm:pt modelId="{669BC560-1436-475B-B851-34B7D8C233E0}" type="parTrans" cxnId="{B7EC36FF-7F5D-49CF-9675-4D87BF2FA113}">
      <dgm:prSet/>
      <dgm:spPr/>
      <dgm:t>
        <a:bodyPr/>
        <a:lstStyle/>
        <a:p>
          <a:endParaRPr lang="en-US"/>
        </a:p>
      </dgm:t>
    </dgm:pt>
    <dgm:pt modelId="{C5A33303-82DE-47CB-97A6-94AF070C2DB8}" type="sibTrans" cxnId="{B7EC36FF-7F5D-49CF-9675-4D87BF2FA113}">
      <dgm:prSet/>
      <dgm:spPr/>
      <dgm:t>
        <a:bodyPr/>
        <a:lstStyle/>
        <a:p>
          <a:endParaRPr lang="en-US"/>
        </a:p>
      </dgm:t>
    </dgm:pt>
    <dgm:pt modelId="{EE31667A-A344-4E6C-99B0-5F7D5AEEF70A}" type="pres">
      <dgm:prSet presAssocID="{EACB2440-2C76-4824-8612-B050F0F271F3}" presName="root" presStyleCnt="0">
        <dgm:presLayoutVars>
          <dgm:dir/>
          <dgm:resizeHandles val="exact"/>
        </dgm:presLayoutVars>
      </dgm:prSet>
      <dgm:spPr/>
    </dgm:pt>
    <dgm:pt modelId="{BAAEAF88-6AA2-48F6-BFE3-1D27F5CBCB7B}" type="pres">
      <dgm:prSet presAssocID="{ACBBDE5C-8844-4B7C-9ACE-06E3235A320B}" presName="compNode" presStyleCnt="0"/>
      <dgm:spPr/>
    </dgm:pt>
    <dgm:pt modelId="{EBD85949-D656-4D6C-9BA3-BBA4A994D741}" type="pres">
      <dgm:prSet presAssocID="{ACBBDE5C-8844-4B7C-9ACE-06E3235A320B}" presName="bgRect" presStyleLbl="bgShp" presStyleIdx="0" presStyleCnt="4"/>
      <dgm:spPr/>
    </dgm:pt>
    <dgm:pt modelId="{4BB0C22A-246E-4B9F-82C5-B7A827F318F7}" type="pres">
      <dgm:prSet presAssocID="{ACBBDE5C-8844-4B7C-9ACE-06E3235A320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ycle Sign"/>
        </a:ext>
      </dgm:extLst>
    </dgm:pt>
    <dgm:pt modelId="{2F591723-D8A9-43EC-9A67-634812D07BC0}" type="pres">
      <dgm:prSet presAssocID="{ACBBDE5C-8844-4B7C-9ACE-06E3235A320B}" presName="spaceRect" presStyleCnt="0"/>
      <dgm:spPr/>
    </dgm:pt>
    <dgm:pt modelId="{B45D5581-FD18-4439-9F17-27B77737F635}" type="pres">
      <dgm:prSet presAssocID="{ACBBDE5C-8844-4B7C-9ACE-06E3235A320B}" presName="parTx" presStyleLbl="revTx" presStyleIdx="0" presStyleCnt="4">
        <dgm:presLayoutVars>
          <dgm:chMax val="0"/>
          <dgm:chPref val="0"/>
        </dgm:presLayoutVars>
      </dgm:prSet>
      <dgm:spPr/>
    </dgm:pt>
    <dgm:pt modelId="{980D121A-006B-42E1-921F-1E4271F31E99}" type="pres">
      <dgm:prSet presAssocID="{EA42F56F-6AF7-44A7-8C58-33E1F4859052}" presName="sibTrans" presStyleCnt="0"/>
      <dgm:spPr/>
    </dgm:pt>
    <dgm:pt modelId="{C967EE0E-05CB-40ED-9082-3EECD33CB7B0}" type="pres">
      <dgm:prSet presAssocID="{CE4F5D47-5B55-4BA2-86F8-11B093BFA02E}" presName="compNode" presStyleCnt="0"/>
      <dgm:spPr/>
    </dgm:pt>
    <dgm:pt modelId="{86CE5677-E6C1-4E7D-962A-3317B9271EA4}" type="pres">
      <dgm:prSet presAssocID="{CE4F5D47-5B55-4BA2-86F8-11B093BFA02E}" presName="bgRect" presStyleLbl="bgShp" presStyleIdx="1" presStyleCnt="4"/>
      <dgm:spPr/>
    </dgm:pt>
    <dgm:pt modelId="{3863BFA9-87BE-487C-8812-72EECB642632}" type="pres">
      <dgm:prSet presAssocID="{CE4F5D47-5B55-4BA2-86F8-11B093BFA02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with Plant"/>
        </a:ext>
      </dgm:extLst>
    </dgm:pt>
    <dgm:pt modelId="{C9738DB8-74FD-4125-A2E6-78BBF614FB5E}" type="pres">
      <dgm:prSet presAssocID="{CE4F5D47-5B55-4BA2-86F8-11B093BFA02E}" presName="spaceRect" presStyleCnt="0"/>
      <dgm:spPr/>
    </dgm:pt>
    <dgm:pt modelId="{15F25B85-1368-492F-AC95-B7B2F0495BDA}" type="pres">
      <dgm:prSet presAssocID="{CE4F5D47-5B55-4BA2-86F8-11B093BFA02E}" presName="parTx" presStyleLbl="revTx" presStyleIdx="1" presStyleCnt="4">
        <dgm:presLayoutVars>
          <dgm:chMax val="0"/>
          <dgm:chPref val="0"/>
        </dgm:presLayoutVars>
      </dgm:prSet>
      <dgm:spPr/>
    </dgm:pt>
    <dgm:pt modelId="{6E878AD2-3E0E-4000-9D08-3D0C4D85788D}" type="pres">
      <dgm:prSet presAssocID="{FBD02D79-343D-44D5-B4C2-06345B8EFA9C}" presName="sibTrans" presStyleCnt="0"/>
      <dgm:spPr/>
    </dgm:pt>
    <dgm:pt modelId="{A74301C8-DFCB-4347-BDCB-08B4D24F6540}" type="pres">
      <dgm:prSet presAssocID="{225AF97B-F2E6-41B6-99C1-BA760769FF54}" presName="compNode" presStyleCnt="0"/>
      <dgm:spPr/>
    </dgm:pt>
    <dgm:pt modelId="{4E078F04-78F6-4777-975F-27FB28BA6371}" type="pres">
      <dgm:prSet presAssocID="{225AF97B-F2E6-41B6-99C1-BA760769FF54}" presName="bgRect" presStyleLbl="bgShp" presStyleIdx="2" presStyleCnt="4"/>
      <dgm:spPr/>
    </dgm:pt>
    <dgm:pt modelId="{08071D9B-2A13-4F9E-B0B6-043EF149B3A2}" type="pres">
      <dgm:prSet presAssocID="{225AF97B-F2E6-41B6-99C1-BA760769FF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a:ext>
      </dgm:extLst>
    </dgm:pt>
    <dgm:pt modelId="{E24B25B2-A874-47A4-AA78-4EE8D6584842}" type="pres">
      <dgm:prSet presAssocID="{225AF97B-F2E6-41B6-99C1-BA760769FF54}" presName="spaceRect" presStyleCnt="0"/>
      <dgm:spPr/>
    </dgm:pt>
    <dgm:pt modelId="{C754C60F-1B33-4901-84B7-CAA50068DC00}" type="pres">
      <dgm:prSet presAssocID="{225AF97B-F2E6-41B6-99C1-BA760769FF54}" presName="parTx" presStyleLbl="revTx" presStyleIdx="2" presStyleCnt="4">
        <dgm:presLayoutVars>
          <dgm:chMax val="0"/>
          <dgm:chPref val="0"/>
        </dgm:presLayoutVars>
      </dgm:prSet>
      <dgm:spPr/>
    </dgm:pt>
    <dgm:pt modelId="{A6A87E13-CD75-4FEB-ADE9-43DD5E3066D2}" type="pres">
      <dgm:prSet presAssocID="{017135EF-4136-4D6C-8B74-F6C2333AE18D}" presName="sibTrans" presStyleCnt="0"/>
      <dgm:spPr/>
    </dgm:pt>
    <dgm:pt modelId="{3869EF52-47D0-4593-9EEF-B8E6178AF10B}" type="pres">
      <dgm:prSet presAssocID="{B2FB9E5D-4197-4273-A101-1837E4BC589A}" presName="compNode" presStyleCnt="0"/>
      <dgm:spPr/>
    </dgm:pt>
    <dgm:pt modelId="{6510F64D-0ACD-4FF4-A7DA-A9F5DB347170}" type="pres">
      <dgm:prSet presAssocID="{B2FB9E5D-4197-4273-A101-1837E4BC589A}" presName="bgRect" presStyleLbl="bgShp" presStyleIdx="3" presStyleCnt="4"/>
      <dgm:spPr/>
    </dgm:pt>
    <dgm:pt modelId="{E907EF33-DD4A-49E2-B7B7-C6C15CD2D7F6}" type="pres">
      <dgm:prSet presAssocID="{B2FB9E5D-4197-4273-A101-1837E4BC58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ud Computing"/>
        </a:ext>
      </dgm:extLst>
    </dgm:pt>
    <dgm:pt modelId="{467FD676-91EA-48CE-9B83-FD5AE905FE30}" type="pres">
      <dgm:prSet presAssocID="{B2FB9E5D-4197-4273-A101-1837E4BC589A}" presName="spaceRect" presStyleCnt="0"/>
      <dgm:spPr/>
    </dgm:pt>
    <dgm:pt modelId="{6B3780FB-A310-46E1-88A5-03FDA7970B11}" type="pres">
      <dgm:prSet presAssocID="{B2FB9E5D-4197-4273-A101-1837E4BC589A}" presName="parTx" presStyleLbl="revTx" presStyleIdx="3" presStyleCnt="4">
        <dgm:presLayoutVars>
          <dgm:chMax val="0"/>
          <dgm:chPref val="0"/>
        </dgm:presLayoutVars>
      </dgm:prSet>
      <dgm:spPr/>
    </dgm:pt>
  </dgm:ptLst>
  <dgm:cxnLst>
    <dgm:cxn modelId="{16C6391D-1992-4618-BC00-B7DCD99483C7}" srcId="{EACB2440-2C76-4824-8612-B050F0F271F3}" destId="{225AF97B-F2E6-41B6-99C1-BA760769FF54}" srcOrd="2" destOrd="0" parTransId="{09792087-C5B6-4C1F-AA45-35D9170E7B28}" sibTransId="{017135EF-4136-4D6C-8B74-F6C2333AE18D}"/>
    <dgm:cxn modelId="{8C54BA2F-B18B-4BD4-9BCE-F85F2F750846}" srcId="{EACB2440-2C76-4824-8612-B050F0F271F3}" destId="{CE4F5D47-5B55-4BA2-86F8-11B093BFA02E}" srcOrd="1" destOrd="0" parTransId="{9F0727E6-6DCD-401F-9047-8F88C1DABBC0}" sibTransId="{FBD02D79-343D-44D5-B4C2-06345B8EFA9C}"/>
    <dgm:cxn modelId="{A8524D7F-4EC7-4020-87F1-3423DA04C42F}" srcId="{EACB2440-2C76-4824-8612-B050F0F271F3}" destId="{ACBBDE5C-8844-4B7C-9ACE-06E3235A320B}" srcOrd="0" destOrd="0" parTransId="{38FF12FD-C88C-4998-84FC-9E6711EE10B5}" sibTransId="{EA42F56F-6AF7-44A7-8C58-33E1F4859052}"/>
    <dgm:cxn modelId="{CDDB1689-34CB-467B-9776-684D264F236F}" type="presOf" srcId="{B2FB9E5D-4197-4273-A101-1837E4BC589A}" destId="{6B3780FB-A310-46E1-88A5-03FDA7970B11}" srcOrd="0" destOrd="0" presId="urn:microsoft.com/office/officeart/2018/2/layout/IconVerticalSolidList"/>
    <dgm:cxn modelId="{FAEA268D-D0D1-4CDF-9F83-6079A80AD4B7}" type="presOf" srcId="{ACBBDE5C-8844-4B7C-9ACE-06E3235A320B}" destId="{B45D5581-FD18-4439-9F17-27B77737F635}" srcOrd="0" destOrd="0" presId="urn:microsoft.com/office/officeart/2018/2/layout/IconVerticalSolidList"/>
    <dgm:cxn modelId="{AABA4294-94E5-4C40-AD54-50E2AF4C2117}" type="presOf" srcId="{225AF97B-F2E6-41B6-99C1-BA760769FF54}" destId="{C754C60F-1B33-4901-84B7-CAA50068DC00}" srcOrd="0" destOrd="0" presId="urn:microsoft.com/office/officeart/2018/2/layout/IconVerticalSolidList"/>
    <dgm:cxn modelId="{6845E7BA-FB02-4220-A006-AC3375D1AC1D}" type="presOf" srcId="{EACB2440-2C76-4824-8612-B050F0F271F3}" destId="{EE31667A-A344-4E6C-99B0-5F7D5AEEF70A}" srcOrd="0" destOrd="0" presId="urn:microsoft.com/office/officeart/2018/2/layout/IconVerticalSolidList"/>
    <dgm:cxn modelId="{0DC856CF-5C00-4876-93C3-96AE44C9BF6A}" type="presOf" srcId="{CE4F5D47-5B55-4BA2-86F8-11B093BFA02E}" destId="{15F25B85-1368-492F-AC95-B7B2F0495BDA}" srcOrd="0" destOrd="0" presId="urn:microsoft.com/office/officeart/2018/2/layout/IconVerticalSolidList"/>
    <dgm:cxn modelId="{B7EC36FF-7F5D-49CF-9675-4D87BF2FA113}" srcId="{EACB2440-2C76-4824-8612-B050F0F271F3}" destId="{B2FB9E5D-4197-4273-A101-1837E4BC589A}" srcOrd="3" destOrd="0" parTransId="{669BC560-1436-475B-B851-34B7D8C233E0}" sibTransId="{C5A33303-82DE-47CB-97A6-94AF070C2DB8}"/>
    <dgm:cxn modelId="{21111143-8A87-49C1-AE74-111F7CBAE67D}" type="presParOf" srcId="{EE31667A-A344-4E6C-99B0-5F7D5AEEF70A}" destId="{BAAEAF88-6AA2-48F6-BFE3-1D27F5CBCB7B}" srcOrd="0" destOrd="0" presId="urn:microsoft.com/office/officeart/2018/2/layout/IconVerticalSolidList"/>
    <dgm:cxn modelId="{73638CE8-D550-4FDC-90D5-9810C375A56A}" type="presParOf" srcId="{BAAEAF88-6AA2-48F6-BFE3-1D27F5CBCB7B}" destId="{EBD85949-D656-4D6C-9BA3-BBA4A994D741}" srcOrd="0" destOrd="0" presId="urn:microsoft.com/office/officeart/2018/2/layout/IconVerticalSolidList"/>
    <dgm:cxn modelId="{0883A2CE-161F-4AC3-9345-349168E6C94D}" type="presParOf" srcId="{BAAEAF88-6AA2-48F6-BFE3-1D27F5CBCB7B}" destId="{4BB0C22A-246E-4B9F-82C5-B7A827F318F7}" srcOrd="1" destOrd="0" presId="urn:microsoft.com/office/officeart/2018/2/layout/IconVerticalSolidList"/>
    <dgm:cxn modelId="{58382BC2-B672-4DD5-8FFD-F69E00B3B76C}" type="presParOf" srcId="{BAAEAF88-6AA2-48F6-BFE3-1D27F5CBCB7B}" destId="{2F591723-D8A9-43EC-9A67-634812D07BC0}" srcOrd="2" destOrd="0" presId="urn:microsoft.com/office/officeart/2018/2/layout/IconVerticalSolidList"/>
    <dgm:cxn modelId="{3AA55D6A-03B6-4D7F-BFE1-F740953C5387}" type="presParOf" srcId="{BAAEAF88-6AA2-48F6-BFE3-1D27F5CBCB7B}" destId="{B45D5581-FD18-4439-9F17-27B77737F635}" srcOrd="3" destOrd="0" presId="urn:microsoft.com/office/officeart/2018/2/layout/IconVerticalSolidList"/>
    <dgm:cxn modelId="{448CC896-3A1F-4C12-ACDE-545237F3CA73}" type="presParOf" srcId="{EE31667A-A344-4E6C-99B0-5F7D5AEEF70A}" destId="{980D121A-006B-42E1-921F-1E4271F31E99}" srcOrd="1" destOrd="0" presId="urn:microsoft.com/office/officeart/2018/2/layout/IconVerticalSolidList"/>
    <dgm:cxn modelId="{33B20F61-190A-4ADE-BD8B-87A8E747BE02}" type="presParOf" srcId="{EE31667A-A344-4E6C-99B0-5F7D5AEEF70A}" destId="{C967EE0E-05CB-40ED-9082-3EECD33CB7B0}" srcOrd="2" destOrd="0" presId="urn:microsoft.com/office/officeart/2018/2/layout/IconVerticalSolidList"/>
    <dgm:cxn modelId="{D74F70C1-B387-4C7D-AFC6-AA99B9B1E980}" type="presParOf" srcId="{C967EE0E-05CB-40ED-9082-3EECD33CB7B0}" destId="{86CE5677-E6C1-4E7D-962A-3317B9271EA4}" srcOrd="0" destOrd="0" presId="urn:microsoft.com/office/officeart/2018/2/layout/IconVerticalSolidList"/>
    <dgm:cxn modelId="{BC6CB395-9745-4097-B385-114B0C173BD8}" type="presParOf" srcId="{C967EE0E-05CB-40ED-9082-3EECD33CB7B0}" destId="{3863BFA9-87BE-487C-8812-72EECB642632}" srcOrd="1" destOrd="0" presId="urn:microsoft.com/office/officeart/2018/2/layout/IconVerticalSolidList"/>
    <dgm:cxn modelId="{D63C4D61-8205-41D3-BE32-0A1D05DD0B74}" type="presParOf" srcId="{C967EE0E-05CB-40ED-9082-3EECD33CB7B0}" destId="{C9738DB8-74FD-4125-A2E6-78BBF614FB5E}" srcOrd="2" destOrd="0" presId="urn:microsoft.com/office/officeart/2018/2/layout/IconVerticalSolidList"/>
    <dgm:cxn modelId="{4857B619-3D76-4BFB-8AA5-E8E00E701FE0}" type="presParOf" srcId="{C967EE0E-05CB-40ED-9082-3EECD33CB7B0}" destId="{15F25B85-1368-492F-AC95-B7B2F0495BDA}" srcOrd="3" destOrd="0" presId="urn:microsoft.com/office/officeart/2018/2/layout/IconVerticalSolidList"/>
    <dgm:cxn modelId="{026FD900-514E-4360-9F10-41136392C078}" type="presParOf" srcId="{EE31667A-A344-4E6C-99B0-5F7D5AEEF70A}" destId="{6E878AD2-3E0E-4000-9D08-3D0C4D85788D}" srcOrd="3" destOrd="0" presId="urn:microsoft.com/office/officeart/2018/2/layout/IconVerticalSolidList"/>
    <dgm:cxn modelId="{C9CD9EA6-9030-4147-B1A4-83D8755AAE40}" type="presParOf" srcId="{EE31667A-A344-4E6C-99B0-5F7D5AEEF70A}" destId="{A74301C8-DFCB-4347-BDCB-08B4D24F6540}" srcOrd="4" destOrd="0" presId="urn:microsoft.com/office/officeart/2018/2/layout/IconVerticalSolidList"/>
    <dgm:cxn modelId="{434A73B4-9591-41BD-9063-17C6909F19AE}" type="presParOf" srcId="{A74301C8-DFCB-4347-BDCB-08B4D24F6540}" destId="{4E078F04-78F6-4777-975F-27FB28BA6371}" srcOrd="0" destOrd="0" presId="urn:microsoft.com/office/officeart/2018/2/layout/IconVerticalSolidList"/>
    <dgm:cxn modelId="{446BD29C-E1E0-4531-ADCA-FE077BE7D7FB}" type="presParOf" srcId="{A74301C8-DFCB-4347-BDCB-08B4D24F6540}" destId="{08071D9B-2A13-4F9E-B0B6-043EF149B3A2}" srcOrd="1" destOrd="0" presId="urn:microsoft.com/office/officeart/2018/2/layout/IconVerticalSolidList"/>
    <dgm:cxn modelId="{D13CCCAF-7C5F-47C6-A454-3CA846692289}" type="presParOf" srcId="{A74301C8-DFCB-4347-BDCB-08B4D24F6540}" destId="{E24B25B2-A874-47A4-AA78-4EE8D6584842}" srcOrd="2" destOrd="0" presId="urn:microsoft.com/office/officeart/2018/2/layout/IconVerticalSolidList"/>
    <dgm:cxn modelId="{9347271B-9CE2-4A54-99C8-76F03801F4BD}" type="presParOf" srcId="{A74301C8-DFCB-4347-BDCB-08B4D24F6540}" destId="{C754C60F-1B33-4901-84B7-CAA50068DC00}" srcOrd="3" destOrd="0" presId="urn:microsoft.com/office/officeart/2018/2/layout/IconVerticalSolidList"/>
    <dgm:cxn modelId="{3E636A73-F17C-4F76-A45D-26754E321BCB}" type="presParOf" srcId="{EE31667A-A344-4E6C-99B0-5F7D5AEEF70A}" destId="{A6A87E13-CD75-4FEB-ADE9-43DD5E3066D2}" srcOrd="5" destOrd="0" presId="urn:microsoft.com/office/officeart/2018/2/layout/IconVerticalSolidList"/>
    <dgm:cxn modelId="{380AC86B-AA44-40B1-98C7-F7F61BF3D7A4}" type="presParOf" srcId="{EE31667A-A344-4E6C-99B0-5F7D5AEEF70A}" destId="{3869EF52-47D0-4593-9EEF-B8E6178AF10B}" srcOrd="6" destOrd="0" presId="urn:microsoft.com/office/officeart/2018/2/layout/IconVerticalSolidList"/>
    <dgm:cxn modelId="{56F17B12-2293-4610-B10F-556BC9D3AC82}" type="presParOf" srcId="{3869EF52-47D0-4593-9EEF-B8E6178AF10B}" destId="{6510F64D-0ACD-4FF4-A7DA-A9F5DB347170}" srcOrd="0" destOrd="0" presId="urn:microsoft.com/office/officeart/2018/2/layout/IconVerticalSolidList"/>
    <dgm:cxn modelId="{3E247CF8-DEC0-4067-B3FD-4A7C94571848}" type="presParOf" srcId="{3869EF52-47D0-4593-9EEF-B8E6178AF10B}" destId="{E907EF33-DD4A-49E2-B7B7-C6C15CD2D7F6}" srcOrd="1" destOrd="0" presId="urn:microsoft.com/office/officeart/2018/2/layout/IconVerticalSolidList"/>
    <dgm:cxn modelId="{F3F2F788-00FE-4809-9DED-843F88F5A5D3}" type="presParOf" srcId="{3869EF52-47D0-4593-9EEF-B8E6178AF10B}" destId="{467FD676-91EA-48CE-9B83-FD5AE905FE30}" srcOrd="2" destOrd="0" presId="urn:microsoft.com/office/officeart/2018/2/layout/IconVerticalSolidList"/>
    <dgm:cxn modelId="{38288381-40D1-42D8-9C5B-12AC159990F8}" type="presParOf" srcId="{3869EF52-47D0-4593-9EEF-B8E6178AF10B}" destId="{6B3780FB-A310-46E1-88A5-03FDA7970B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10A9C7-9622-4760-AFEC-66604EF98293}"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F9CD3BF7-0108-4F62-A451-B82A812B0E84}">
      <dgm:prSet/>
      <dgm:spPr/>
      <dgm:t>
        <a:bodyPr/>
        <a:lstStyle/>
        <a:p>
          <a:r>
            <a:rPr lang="en-US"/>
            <a:t>Year 1: Launch &amp; Foundation</a:t>
          </a:r>
        </a:p>
      </dgm:t>
    </dgm:pt>
    <dgm:pt modelId="{D753F311-7711-415C-B6B7-9BB5A4D4D79A}" type="parTrans" cxnId="{3063302C-1FC1-4CAE-840A-C9B053C05DAB}">
      <dgm:prSet/>
      <dgm:spPr/>
      <dgm:t>
        <a:bodyPr/>
        <a:lstStyle/>
        <a:p>
          <a:endParaRPr lang="en-US"/>
        </a:p>
      </dgm:t>
    </dgm:pt>
    <dgm:pt modelId="{A1D98775-3A52-457E-B2AE-6AA143BC27A9}" type="sibTrans" cxnId="{3063302C-1FC1-4CAE-840A-C9B053C05DAB}">
      <dgm:prSet/>
      <dgm:spPr/>
      <dgm:t>
        <a:bodyPr/>
        <a:lstStyle/>
        <a:p>
          <a:endParaRPr lang="en-US"/>
        </a:p>
      </dgm:t>
    </dgm:pt>
    <dgm:pt modelId="{74CF05D3-D639-4586-B5F9-BA447A5CE017}">
      <dgm:prSet/>
      <dgm:spPr/>
      <dgm:t>
        <a:bodyPr/>
        <a:lstStyle/>
        <a:p>
          <a:r>
            <a:rPr lang="en-US"/>
            <a:t>- Start with foundational AWS certifications (Cloud Practitioner, Solutions Architect)</a:t>
          </a:r>
        </a:p>
      </dgm:t>
    </dgm:pt>
    <dgm:pt modelId="{878BEE4F-A4A7-4E8B-9B29-588104736D1B}" type="parTrans" cxnId="{092612A6-8C0E-4E0D-85A9-60F97F536C1E}">
      <dgm:prSet/>
      <dgm:spPr/>
      <dgm:t>
        <a:bodyPr/>
        <a:lstStyle/>
        <a:p>
          <a:endParaRPr lang="en-US"/>
        </a:p>
      </dgm:t>
    </dgm:pt>
    <dgm:pt modelId="{859DDE9E-1128-4B47-830F-21765663C882}" type="sibTrans" cxnId="{092612A6-8C0E-4E0D-85A9-60F97F536C1E}">
      <dgm:prSet/>
      <dgm:spPr/>
      <dgm:t>
        <a:bodyPr/>
        <a:lstStyle/>
        <a:p>
          <a:endParaRPr lang="en-US"/>
        </a:p>
      </dgm:t>
    </dgm:pt>
    <dgm:pt modelId="{F1845DBD-139B-49E5-BDAE-B9E2FF3EB1E2}">
      <dgm:prSet/>
      <dgm:spPr/>
      <dgm:t>
        <a:bodyPr/>
        <a:lstStyle/>
        <a:p>
          <a:r>
            <a:rPr lang="en-US"/>
            <a:t>- Partner with AWS Academy &amp; local tech companies</a:t>
          </a:r>
        </a:p>
      </dgm:t>
    </dgm:pt>
    <dgm:pt modelId="{E88DE8A0-D6D8-4CBF-9788-C0A9AE7F8025}" type="parTrans" cxnId="{72ECEF8B-1F16-4018-8936-763F9EE84EB2}">
      <dgm:prSet/>
      <dgm:spPr/>
      <dgm:t>
        <a:bodyPr/>
        <a:lstStyle/>
        <a:p>
          <a:endParaRPr lang="en-US"/>
        </a:p>
      </dgm:t>
    </dgm:pt>
    <dgm:pt modelId="{C7BE775A-1A11-4E23-889E-47A6B47A3BDC}" type="sibTrans" cxnId="{72ECEF8B-1F16-4018-8936-763F9EE84EB2}">
      <dgm:prSet/>
      <dgm:spPr/>
      <dgm:t>
        <a:bodyPr/>
        <a:lstStyle/>
        <a:p>
          <a:endParaRPr lang="en-US"/>
        </a:p>
      </dgm:t>
    </dgm:pt>
    <dgm:pt modelId="{C905B22A-EADE-470C-9AC1-91C9A609EAD8}">
      <dgm:prSet/>
      <dgm:spPr/>
      <dgm:t>
        <a:bodyPr/>
        <a:lstStyle/>
        <a:p>
          <a:r>
            <a:rPr lang="en-US"/>
            <a:t>• Year 2: Expansion</a:t>
          </a:r>
        </a:p>
      </dgm:t>
    </dgm:pt>
    <dgm:pt modelId="{7BC6D016-2867-4ABD-97EF-212B67E32448}" type="parTrans" cxnId="{4F6321E6-4CD2-4533-A105-A8009092E462}">
      <dgm:prSet/>
      <dgm:spPr/>
      <dgm:t>
        <a:bodyPr/>
        <a:lstStyle/>
        <a:p>
          <a:endParaRPr lang="en-US"/>
        </a:p>
      </dgm:t>
    </dgm:pt>
    <dgm:pt modelId="{4733D889-B5B8-441A-BDB3-8F2D256325AC}" type="sibTrans" cxnId="{4F6321E6-4CD2-4533-A105-A8009092E462}">
      <dgm:prSet/>
      <dgm:spPr/>
      <dgm:t>
        <a:bodyPr/>
        <a:lstStyle/>
        <a:p>
          <a:endParaRPr lang="en-US"/>
        </a:p>
      </dgm:t>
    </dgm:pt>
    <dgm:pt modelId="{0E66E85B-83B5-41C9-8259-317CC13B7055}">
      <dgm:prSet/>
      <dgm:spPr/>
      <dgm:t>
        <a:bodyPr/>
        <a:lstStyle/>
        <a:p>
          <a:r>
            <a:rPr lang="en-US"/>
            <a:t>- Add advanced certifications &amp; related micro-credentials (e.g., DevOps, Security)</a:t>
          </a:r>
        </a:p>
      </dgm:t>
    </dgm:pt>
    <dgm:pt modelId="{46E48F8C-D6BD-476C-95DC-739675F9FD98}" type="parTrans" cxnId="{288C5854-1783-40DF-8827-193A7529837D}">
      <dgm:prSet/>
      <dgm:spPr/>
      <dgm:t>
        <a:bodyPr/>
        <a:lstStyle/>
        <a:p>
          <a:endParaRPr lang="en-US"/>
        </a:p>
      </dgm:t>
    </dgm:pt>
    <dgm:pt modelId="{A62F3745-1AEB-490F-9D97-C0CD21A71BD6}" type="sibTrans" cxnId="{288C5854-1783-40DF-8827-193A7529837D}">
      <dgm:prSet/>
      <dgm:spPr/>
      <dgm:t>
        <a:bodyPr/>
        <a:lstStyle/>
        <a:p>
          <a:endParaRPr lang="en-US"/>
        </a:p>
      </dgm:t>
    </dgm:pt>
    <dgm:pt modelId="{8B69D425-EAD5-471A-A27E-0FF986EB3103}">
      <dgm:prSet/>
      <dgm:spPr/>
      <dgm:t>
        <a:bodyPr/>
        <a:lstStyle/>
        <a:p>
          <a:r>
            <a:rPr lang="en-US"/>
            <a:t>- Establish internships &amp; industry partnerships</a:t>
          </a:r>
        </a:p>
      </dgm:t>
    </dgm:pt>
    <dgm:pt modelId="{BA68AF41-A15B-4453-BBA2-2E71B3509D9A}" type="parTrans" cxnId="{6CCF79BA-FDD8-45CA-BBB0-5DACCBD47D13}">
      <dgm:prSet/>
      <dgm:spPr/>
      <dgm:t>
        <a:bodyPr/>
        <a:lstStyle/>
        <a:p>
          <a:endParaRPr lang="en-US"/>
        </a:p>
      </dgm:t>
    </dgm:pt>
    <dgm:pt modelId="{F2712DD2-9D2A-40A3-9EC0-83822D879752}" type="sibTrans" cxnId="{6CCF79BA-FDD8-45CA-BBB0-5DACCBD47D13}">
      <dgm:prSet/>
      <dgm:spPr/>
      <dgm:t>
        <a:bodyPr/>
        <a:lstStyle/>
        <a:p>
          <a:endParaRPr lang="en-US"/>
        </a:p>
      </dgm:t>
    </dgm:pt>
    <dgm:pt modelId="{CB4FD012-9536-459D-9B9A-0D74A3BFDDF1}">
      <dgm:prSet/>
      <dgm:spPr/>
      <dgm:t>
        <a:bodyPr/>
        <a:lstStyle/>
        <a:p>
          <a:r>
            <a:rPr lang="en-US"/>
            <a:t>• Year 3: Scaling &amp; Integration</a:t>
          </a:r>
        </a:p>
      </dgm:t>
    </dgm:pt>
    <dgm:pt modelId="{3BAD8B3E-D8A6-4554-B948-9968BC226266}" type="parTrans" cxnId="{7F6D5CFE-5F38-415C-A66F-A9E6449BBF19}">
      <dgm:prSet/>
      <dgm:spPr/>
      <dgm:t>
        <a:bodyPr/>
        <a:lstStyle/>
        <a:p>
          <a:endParaRPr lang="en-US"/>
        </a:p>
      </dgm:t>
    </dgm:pt>
    <dgm:pt modelId="{9B191543-4476-45CF-B47B-F6260F37F2AC}" type="sibTrans" cxnId="{7F6D5CFE-5F38-415C-A66F-A9E6449BBF19}">
      <dgm:prSet/>
      <dgm:spPr/>
      <dgm:t>
        <a:bodyPr/>
        <a:lstStyle/>
        <a:p>
          <a:endParaRPr lang="en-US"/>
        </a:p>
      </dgm:t>
    </dgm:pt>
    <dgm:pt modelId="{C943F3F1-4437-4DCB-AE52-927D335AE3D2}">
      <dgm:prSet/>
      <dgm:spPr/>
      <dgm:t>
        <a:bodyPr/>
        <a:lstStyle/>
        <a:p>
          <a:r>
            <a:rPr lang="en-US"/>
            <a:t>- Embed micro-credentials into curriculum across departments</a:t>
          </a:r>
        </a:p>
      </dgm:t>
    </dgm:pt>
    <dgm:pt modelId="{6E19D5FE-F50A-43C7-988E-1F0E92FF1739}" type="parTrans" cxnId="{171DF4CF-9A64-464A-8645-550636EFD7CC}">
      <dgm:prSet/>
      <dgm:spPr/>
      <dgm:t>
        <a:bodyPr/>
        <a:lstStyle/>
        <a:p>
          <a:endParaRPr lang="en-US"/>
        </a:p>
      </dgm:t>
    </dgm:pt>
    <dgm:pt modelId="{984C2C7C-1FEB-4800-A4B8-167F7BE6AFD3}" type="sibTrans" cxnId="{171DF4CF-9A64-464A-8645-550636EFD7CC}">
      <dgm:prSet/>
      <dgm:spPr/>
      <dgm:t>
        <a:bodyPr/>
        <a:lstStyle/>
        <a:p>
          <a:endParaRPr lang="en-US"/>
        </a:p>
      </dgm:t>
    </dgm:pt>
    <dgm:pt modelId="{8B3E5E8A-191A-4699-9843-F56D2ABD0DEE}">
      <dgm:prSet/>
      <dgm:spPr/>
      <dgm:t>
        <a:bodyPr/>
        <a:lstStyle/>
        <a:p>
          <a:r>
            <a:rPr lang="en-US"/>
            <a:t>- Offer online courses &amp; corporate training</a:t>
          </a:r>
        </a:p>
      </dgm:t>
    </dgm:pt>
    <dgm:pt modelId="{C818E2BD-DB9B-4800-A7A5-4D3AD90F9DE5}" type="parTrans" cxnId="{7FF1BB31-2CBC-4705-B81C-8066265CA2BE}">
      <dgm:prSet/>
      <dgm:spPr/>
      <dgm:t>
        <a:bodyPr/>
        <a:lstStyle/>
        <a:p>
          <a:endParaRPr lang="en-US"/>
        </a:p>
      </dgm:t>
    </dgm:pt>
    <dgm:pt modelId="{6313E4A8-3D74-4E3C-AD97-01BCE3FC2019}" type="sibTrans" cxnId="{7FF1BB31-2CBC-4705-B81C-8066265CA2BE}">
      <dgm:prSet/>
      <dgm:spPr/>
      <dgm:t>
        <a:bodyPr/>
        <a:lstStyle/>
        <a:p>
          <a:endParaRPr lang="en-US"/>
        </a:p>
      </dgm:t>
    </dgm:pt>
    <dgm:pt modelId="{54A5BE10-79E6-41F8-9B0B-C39D54707BCE}">
      <dgm:prSet/>
      <dgm:spPr/>
      <dgm:t>
        <a:bodyPr/>
        <a:lstStyle/>
        <a:p>
          <a:r>
            <a:rPr lang="en-US"/>
            <a:t>• Year 4: Diversification</a:t>
          </a:r>
        </a:p>
      </dgm:t>
    </dgm:pt>
    <dgm:pt modelId="{4F36AF6B-90A4-478A-9F79-35EE4F26EB63}" type="parTrans" cxnId="{982075C5-755F-4D7A-8578-06AAF3CBA352}">
      <dgm:prSet/>
      <dgm:spPr/>
      <dgm:t>
        <a:bodyPr/>
        <a:lstStyle/>
        <a:p>
          <a:endParaRPr lang="en-US"/>
        </a:p>
      </dgm:t>
    </dgm:pt>
    <dgm:pt modelId="{ACCC4BC1-525F-4CE4-840B-A1F092C962D5}" type="sibTrans" cxnId="{982075C5-755F-4D7A-8578-06AAF3CBA352}">
      <dgm:prSet/>
      <dgm:spPr/>
      <dgm:t>
        <a:bodyPr/>
        <a:lstStyle/>
        <a:p>
          <a:endParaRPr lang="en-US"/>
        </a:p>
      </dgm:t>
    </dgm:pt>
    <dgm:pt modelId="{75AA42C3-8464-4DD6-8BF3-35C8D33B252B}">
      <dgm:prSet/>
      <dgm:spPr/>
      <dgm:t>
        <a:bodyPr/>
        <a:lstStyle/>
        <a:p>
          <a:r>
            <a:rPr lang="en-US"/>
            <a:t>- Introduce Professional &amp; Specialty certifications (AI, Big Data)</a:t>
          </a:r>
        </a:p>
      </dgm:t>
    </dgm:pt>
    <dgm:pt modelId="{35B0544A-586A-4588-9747-6622E9F9970B}" type="parTrans" cxnId="{8A3B2D1F-C5FD-404B-9F11-2819379C031F}">
      <dgm:prSet/>
      <dgm:spPr/>
      <dgm:t>
        <a:bodyPr/>
        <a:lstStyle/>
        <a:p>
          <a:endParaRPr lang="en-US"/>
        </a:p>
      </dgm:t>
    </dgm:pt>
    <dgm:pt modelId="{3BF7C7DD-148A-46EF-BDBC-0AF063863759}" type="sibTrans" cxnId="{8A3B2D1F-C5FD-404B-9F11-2819379C031F}">
      <dgm:prSet/>
      <dgm:spPr/>
      <dgm:t>
        <a:bodyPr/>
        <a:lstStyle/>
        <a:p>
          <a:endParaRPr lang="en-US"/>
        </a:p>
      </dgm:t>
    </dgm:pt>
    <dgm:pt modelId="{1DE62423-6C48-4419-9FB6-A29E6655C175}">
      <dgm:prSet/>
      <dgm:spPr/>
      <dgm:t>
        <a:bodyPr/>
        <a:lstStyle/>
        <a:p>
          <a:r>
            <a:rPr lang="en-US"/>
            <a:t>- Develop stackable credentials leading to degrees</a:t>
          </a:r>
        </a:p>
      </dgm:t>
    </dgm:pt>
    <dgm:pt modelId="{2D920880-3B55-4213-B1AF-E12681B9796D}" type="parTrans" cxnId="{77E85692-53A8-4ABF-8DD4-94DAA570B32E}">
      <dgm:prSet/>
      <dgm:spPr/>
      <dgm:t>
        <a:bodyPr/>
        <a:lstStyle/>
        <a:p>
          <a:endParaRPr lang="en-US"/>
        </a:p>
      </dgm:t>
    </dgm:pt>
    <dgm:pt modelId="{0299BCBB-12C6-41AF-9807-FDD42E0A322C}" type="sibTrans" cxnId="{77E85692-53A8-4ABF-8DD4-94DAA570B32E}">
      <dgm:prSet/>
      <dgm:spPr/>
      <dgm:t>
        <a:bodyPr/>
        <a:lstStyle/>
        <a:p>
          <a:endParaRPr lang="en-US"/>
        </a:p>
      </dgm:t>
    </dgm:pt>
    <dgm:pt modelId="{93F0FF2E-6441-4F42-8569-B9592131517A}">
      <dgm:prSet/>
      <dgm:spPr/>
      <dgm:t>
        <a:bodyPr/>
        <a:lstStyle/>
        <a:p>
          <a:r>
            <a:rPr lang="en-US"/>
            <a:t>• Year 5: Recognition &amp; Global Reach</a:t>
          </a:r>
        </a:p>
      </dgm:t>
    </dgm:pt>
    <dgm:pt modelId="{D120668D-8D06-447C-AB8E-D036F4458342}" type="parTrans" cxnId="{60BB5B12-CFB6-4F14-AD44-FC4AEB4ACCA8}">
      <dgm:prSet/>
      <dgm:spPr/>
      <dgm:t>
        <a:bodyPr/>
        <a:lstStyle/>
        <a:p>
          <a:endParaRPr lang="en-US"/>
        </a:p>
      </dgm:t>
    </dgm:pt>
    <dgm:pt modelId="{E906FD21-F8D2-48BC-BD1A-A6A6829D6197}" type="sibTrans" cxnId="{60BB5B12-CFB6-4F14-AD44-FC4AEB4ACCA8}">
      <dgm:prSet/>
      <dgm:spPr/>
      <dgm:t>
        <a:bodyPr/>
        <a:lstStyle/>
        <a:p>
          <a:endParaRPr lang="en-US"/>
        </a:p>
      </dgm:t>
    </dgm:pt>
    <dgm:pt modelId="{A6C6491A-73A1-46C4-B0B8-30249CD005B5}">
      <dgm:prSet/>
      <dgm:spPr/>
      <dgm:t>
        <a:bodyPr/>
        <a:lstStyle/>
        <a:p>
          <a:r>
            <a:rPr lang="en-US"/>
            <a:t>- Seek accreditation &amp; program recognition</a:t>
          </a:r>
        </a:p>
      </dgm:t>
    </dgm:pt>
    <dgm:pt modelId="{C07D45A9-6F5D-49A1-A9D0-68E1B27F69E2}" type="parTrans" cxnId="{A29D06A2-AF40-4C02-A967-43F9986CE664}">
      <dgm:prSet/>
      <dgm:spPr/>
      <dgm:t>
        <a:bodyPr/>
        <a:lstStyle/>
        <a:p>
          <a:endParaRPr lang="en-US"/>
        </a:p>
      </dgm:t>
    </dgm:pt>
    <dgm:pt modelId="{ACC1F8D5-BB8D-4FD6-8785-02EB8701EE26}" type="sibTrans" cxnId="{A29D06A2-AF40-4C02-A967-43F9986CE664}">
      <dgm:prSet/>
      <dgm:spPr/>
      <dgm:t>
        <a:bodyPr/>
        <a:lstStyle/>
        <a:p>
          <a:endParaRPr lang="en-US"/>
        </a:p>
      </dgm:t>
    </dgm:pt>
    <dgm:pt modelId="{BF439E2D-7C04-4259-9C32-691297E07314}">
      <dgm:prSet/>
      <dgm:spPr/>
      <dgm:t>
        <a:bodyPr/>
        <a:lstStyle/>
        <a:p>
          <a:r>
            <a:rPr lang="en-US"/>
            <a:t>- Expand internationally &amp; establish a cloud research lab</a:t>
          </a:r>
        </a:p>
      </dgm:t>
    </dgm:pt>
    <dgm:pt modelId="{B8059C6E-6E58-4847-8990-CC4E7E06ACC5}" type="parTrans" cxnId="{7FDB368E-7B86-42C9-A9D6-121E1A8F1B02}">
      <dgm:prSet/>
      <dgm:spPr/>
      <dgm:t>
        <a:bodyPr/>
        <a:lstStyle/>
        <a:p>
          <a:endParaRPr lang="en-US"/>
        </a:p>
      </dgm:t>
    </dgm:pt>
    <dgm:pt modelId="{527FE987-8B32-4126-BBDE-FDA6C359FC51}" type="sibTrans" cxnId="{7FDB368E-7B86-42C9-A9D6-121E1A8F1B02}">
      <dgm:prSet/>
      <dgm:spPr/>
      <dgm:t>
        <a:bodyPr/>
        <a:lstStyle/>
        <a:p>
          <a:endParaRPr lang="en-US"/>
        </a:p>
      </dgm:t>
    </dgm:pt>
    <dgm:pt modelId="{46B06EBE-7760-49F2-8E8F-058ADC3AF8E5}" type="pres">
      <dgm:prSet presAssocID="{F810A9C7-9622-4760-AFEC-66604EF98293}" presName="Name0" presStyleCnt="0">
        <dgm:presLayoutVars>
          <dgm:dir/>
          <dgm:resizeHandles val="exact"/>
        </dgm:presLayoutVars>
      </dgm:prSet>
      <dgm:spPr/>
    </dgm:pt>
    <dgm:pt modelId="{02A80386-605D-4840-B2F0-8089A47A766D}" type="pres">
      <dgm:prSet presAssocID="{F9CD3BF7-0108-4F62-A451-B82A812B0E84}" presName="node" presStyleLbl="node1" presStyleIdx="0" presStyleCnt="15">
        <dgm:presLayoutVars>
          <dgm:bulletEnabled val="1"/>
        </dgm:presLayoutVars>
      </dgm:prSet>
      <dgm:spPr/>
    </dgm:pt>
    <dgm:pt modelId="{E96BDE6B-DD6A-4549-830C-911015EC6754}" type="pres">
      <dgm:prSet presAssocID="{A1D98775-3A52-457E-B2AE-6AA143BC27A9}" presName="sibTrans" presStyleLbl="sibTrans1D1" presStyleIdx="0" presStyleCnt="14"/>
      <dgm:spPr/>
    </dgm:pt>
    <dgm:pt modelId="{3D27D6ED-05E3-4A4F-9243-DF0F57BC0A7B}" type="pres">
      <dgm:prSet presAssocID="{A1D98775-3A52-457E-B2AE-6AA143BC27A9}" presName="connectorText" presStyleLbl="sibTrans1D1" presStyleIdx="0" presStyleCnt="14"/>
      <dgm:spPr/>
    </dgm:pt>
    <dgm:pt modelId="{F3B57E3D-0926-4BCF-A3CB-FE0D3BA77EB9}" type="pres">
      <dgm:prSet presAssocID="{74CF05D3-D639-4586-B5F9-BA447A5CE017}" presName="node" presStyleLbl="node1" presStyleIdx="1" presStyleCnt="15">
        <dgm:presLayoutVars>
          <dgm:bulletEnabled val="1"/>
        </dgm:presLayoutVars>
      </dgm:prSet>
      <dgm:spPr/>
    </dgm:pt>
    <dgm:pt modelId="{4CF78BEC-C005-4C09-B88A-EFE8CFA842F4}" type="pres">
      <dgm:prSet presAssocID="{859DDE9E-1128-4B47-830F-21765663C882}" presName="sibTrans" presStyleLbl="sibTrans1D1" presStyleIdx="1" presStyleCnt="14"/>
      <dgm:spPr/>
    </dgm:pt>
    <dgm:pt modelId="{D9A3C4B8-EE3C-43D3-8D06-DA99CD9268C5}" type="pres">
      <dgm:prSet presAssocID="{859DDE9E-1128-4B47-830F-21765663C882}" presName="connectorText" presStyleLbl="sibTrans1D1" presStyleIdx="1" presStyleCnt="14"/>
      <dgm:spPr/>
    </dgm:pt>
    <dgm:pt modelId="{192DDEEB-8349-4E24-B7EB-3EF00EF56991}" type="pres">
      <dgm:prSet presAssocID="{F1845DBD-139B-49E5-BDAE-B9E2FF3EB1E2}" presName="node" presStyleLbl="node1" presStyleIdx="2" presStyleCnt="15">
        <dgm:presLayoutVars>
          <dgm:bulletEnabled val="1"/>
        </dgm:presLayoutVars>
      </dgm:prSet>
      <dgm:spPr/>
    </dgm:pt>
    <dgm:pt modelId="{968B0C7A-B235-4354-BE02-258EEC283AE8}" type="pres">
      <dgm:prSet presAssocID="{C7BE775A-1A11-4E23-889E-47A6B47A3BDC}" presName="sibTrans" presStyleLbl="sibTrans1D1" presStyleIdx="2" presStyleCnt="14"/>
      <dgm:spPr/>
    </dgm:pt>
    <dgm:pt modelId="{1790D22F-A2DF-4C4F-A53A-1D7C5E62EECE}" type="pres">
      <dgm:prSet presAssocID="{C7BE775A-1A11-4E23-889E-47A6B47A3BDC}" presName="connectorText" presStyleLbl="sibTrans1D1" presStyleIdx="2" presStyleCnt="14"/>
      <dgm:spPr/>
    </dgm:pt>
    <dgm:pt modelId="{D4BDAAFA-F3B3-4B37-BA11-356B33D53E13}" type="pres">
      <dgm:prSet presAssocID="{C905B22A-EADE-470C-9AC1-91C9A609EAD8}" presName="node" presStyleLbl="node1" presStyleIdx="3" presStyleCnt="15">
        <dgm:presLayoutVars>
          <dgm:bulletEnabled val="1"/>
        </dgm:presLayoutVars>
      </dgm:prSet>
      <dgm:spPr/>
    </dgm:pt>
    <dgm:pt modelId="{C525E4E6-4789-4B08-A730-FB66B224076B}" type="pres">
      <dgm:prSet presAssocID="{4733D889-B5B8-441A-BDB3-8F2D256325AC}" presName="sibTrans" presStyleLbl="sibTrans1D1" presStyleIdx="3" presStyleCnt="14"/>
      <dgm:spPr/>
    </dgm:pt>
    <dgm:pt modelId="{A30503DE-6404-4C54-99AE-72BF34DE96E9}" type="pres">
      <dgm:prSet presAssocID="{4733D889-B5B8-441A-BDB3-8F2D256325AC}" presName="connectorText" presStyleLbl="sibTrans1D1" presStyleIdx="3" presStyleCnt="14"/>
      <dgm:spPr/>
    </dgm:pt>
    <dgm:pt modelId="{2ED07FB5-08EA-4533-81E0-F2818F88A9F5}" type="pres">
      <dgm:prSet presAssocID="{0E66E85B-83B5-41C9-8259-317CC13B7055}" presName="node" presStyleLbl="node1" presStyleIdx="4" presStyleCnt="15">
        <dgm:presLayoutVars>
          <dgm:bulletEnabled val="1"/>
        </dgm:presLayoutVars>
      </dgm:prSet>
      <dgm:spPr/>
    </dgm:pt>
    <dgm:pt modelId="{100935C4-4059-4994-9040-4870690DC393}" type="pres">
      <dgm:prSet presAssocID="{A62F3745-1AEB-490F-9D97-C0CD21A71BD6}" presName="sibTrans" presStyleLbl="sibTrans1D1" presStyleIdx="4" presStyleCnt="14"/>
      <dgm:spPr/>
    </dgm:pt>
    <dgm:pt modelId="{8C8F34E5-CC61-4937-839E-CFD243509B97}" type="pres">
      <dgm:prSet presAssocID="{A62F3745-1AEB-490F-9D97-C0CD21A71BD6}" presName="connectorText" presStyleLbl="sibTrans1D1" presStyleIdx="4" presStyleCnt="14"/>
      <dgm:spPr/>
    </dgm:pt>
    <dgm:pt modelId="{C10A187C-4F13-4677-BFAA-C9470E7D46E4}" type="pres">
      <dgm:prSet presAssocID="{8B69D425-EAD5-471A-A27E-0FF986EB3103}" presName="node" presStyleLbl="node1" presStyleIdx="5" presStyleCnt="15">
        <dgm:presLayoutVars>
          <dgm:bulletEnabled val="1"/>
        </dgm:presLayoutVars>
      </dgm:prSet>
      <dgm:spPr/>
    </dgm:pt>
    <dgm:pt modelId="{E6213012-CA59-4847-B85D-CD0E0955251D}" type="pres">
      <dgm:prSet presAssocID="{F2712DD2-9D2A-40A3-9EC0-83822D879752}" presName="sibTrans" presStyleLbl="sibTrans1D1" presStyleIdx="5" presStyleCnt="14"/>
      <dgm:spPr/>
    </dgm:pt>
    <dgm:pt modelId="{0210E22B-D850-4D7A-8B87-FEA5DA658C11}" type="pres">
      <dgm:prSet presAssocID="{F2712DD2-9D2A-40A3-9EC0-83822D879752}" presName="connectorText" presStyleLbl="sibTrans1D1" presStyleIdx="5" presStyleCnt="14"/>
      <dgm:spPr/>
    </dgm:pt>
    <dgm:pt modelId="{3A1A419F-07C9-4757-86B1-5D2AF1FA8396}" type="pres">
      <dgm:prSet presAssocID="{CB4FD012-9536-459D-9B9A-0D74A3BFDDF1}" presName="node" presStyleLbl="node1" presStyleIdx="6" presStyleCnt="15">
        <dgm:presLayoutVars>
          <dgm:bulletEnabled val="1"/>
        </dgm:presLayoutVars>
      </dgm:prSet>
      <dgm:spPr/>
    </dgm:pt>
    <dgm:pt modelId="{26C96B5F-827D-410D-8AC2-A3620A8C5696}" type="pres">
      <dgm:prSet presAssocID="{9B191543-4476-45CF-B47B-F6260F37F2AC}" presName="sibTrans" presStyleLbl="sibTrans1D1" presStyleIdx="6" presStyleCnt="14"/>
      <dgm:spPr/>
    </dgm:pt>
    <dgm:pt modelId="{E4699F79-9E1C-477D-8E7D-C3E994531913}" type="pres">
      <dgm:prSet presAssocID="{9B191543-4476-45CF-B47B-F6260F37F2AC}" presName="connectorText" presStyleLbl="sibTrans1D1" presStyleIdx="6" presStyleCnt="14"/>
      <dgm:spPr/>
    </dgm:pt>
    <dgm:pt modelId="{F9F4D926-1C5E-4240-918E-83C141A6DC15}" type="pres">
      <dgm:prSet presAssocID="{C943F3F1-4437-4DCB-AE52-927D335AE3D2}" presName="node" presStyleLbl="node1" presStyleIdx="7" presStyleCnt="15">
        <dgm:presLayoutVars>
          <dgm:bulletEnabled val="1"/>
        </dgm:presLayoutVars>
      </dgm:prSet>
      <dgm:spPr/>
    </dgm:pt>
    <dgm:pt modelId="{5AD4EB6B-BA68-4837-9A6C-9A3B38C9D204}" type="pres">
      <dgm:prSet presAssocID="{984C2C7C-1FEB-4800-A4B8-167F7BE6AFD3}" presName="sibTrans" presStyleLbl="sibTrans1D1" presStyleIdx="7" presStyleCnt="14"/>
      <dgm:spPr/>
    </dgm:pt>
    <dgm:pt modelId="{32BC61EE-7F10-4E6E-88F8-181AC130518B}" type="pres">
      <dgm:prSet presAssocID="{984C2C7C-1FEB-4800-A4B8-167F7BE6AFD3}" presName="connectorText" presStyleLbl="sibTrans1D1" presStyleIdx="7" presStyleCnt="14"/>
      <dgm:spPr/>
    </dgm:pt>
    <dgm:pt modelId="{08D1BDCE-FA7C-4429-AB47-98C2563A4591}" type="pres">
      <dgm:prSet presAssocID="{8B3E5E8A-191A-4699-9843-F56D2ABD0DEE}" presName="node" presStyleLbl="node1" presStyleIdx="8" presStyleCnt="15">
        <dgm:presLayoutVars>
          <dgm:bulletEnabled val="1"/>
        </dgm:presLayoutVars>
      </dgm:prSet>
      <dgm:spPr/>
    </dgm:pt>
    <dgm:pt modelId="{A85222F2-E871-4C12-B5DB-C1BBE093F20D}" type="pres">
      <dgm:prSet presAssocID="{6313E4A8-3D74-4E3C-AD97-01BCE3FC2019}" presName="sibTrans" presStyleLbl="sibTrans1D1" presStyleIdx="8" presStyleCnt="14"/>
      <dgm:spPr/>
    </dgm:pt>
    <dgm:pt modelId="{D5F9F7FC-EAB0-4BC1-AEF1-B9253EF49BC8}" type="pres">
      <dgm:prSet presAssocID="{6313E4A8-3D74-4E3C-AD97-01BCE3FC2019}" presName="connectorText" presStyleLbl="sibTrans1D1" presStyleIdx="8" presStyleCnt="14"/>
      <dgm:spPr/>
    </dgm:pt>
    <dgm:pt modelId="{2491E9CD-24D6-4C98-9BD4-9CAC7EC06579}" type="pres">
      <dgm:prSet presAssocID="{54A5BE10-79E6-41F8-9B0B-C39D54707BCE}" presName="node" presStyleLbl="node1" presStyleIdx="9" presStyleCnt="15">
        <dgm:presLayoutVars>
          <dgm:bulletEnabled val="1"/>
        </dgm:presLayoutVars>
      </dgm:prSet>
      <dgm:spPr/>
    </dgm:pt>
    <dgm:pt modelId="{5EA62AE3-AA58-4A76-B2CD-E04444E07FD1}" type="pres">
      <dgm:prSet presAssocID="{ACCC4BC1-525F-4CE4-840B-A1F092C962D5}" presName="sibTrans" presStyleLbl="sibTrans1D1" presStyleIdx="9" presStyleCnt="14"/>
      <dgm:spPr/>
    </dgm:pt>
    <dgm:pt modelId="{F13DB28A-B3A8-49F8-AD73-3AEE75C464B6}" type="pres">
      <dgm:prSet presAssocID="{ACCC4BC1-525F-4CE4-840B-A1F092C962D5}" presName="connectorText" presStyleLbl="sibTrans1D1" presStyleIdx="9" presStyleCnt="14"/>
      <dgm:spPr/>
    </dgm:pt>
    <dgm:pt modelId="{0DCD227D-67F9-4AD0-BCCA-3F21E0F12806}" type="pres">
      <dgm:prSet presAssocID="{75AA42C3-8464-4DD6-8BF3-35C8D33B252B}" presName="node" presStyleLbl="node1" presStyleIdx="10" presStyleCnt="15">
        <dgm:presLayoutVars>
          <dgm:bulletEnabled val="1"/>
        </dgm:presLayoutVars>
      </dgm:prSet>
      <dgm:spPr/>
    </dgm:pt>
    <dgm:pt modelId="{0FB52033-FE91-4F36-81E0-45D85F7D79E5}" type="pres">
      <dgm:prSet presAssocID="{3BF7C7DD-148A-46EF-BDBC-0AF063863759}" presName="sibTrans" presStyleLbl="sibTrans1D1" presStyleIdx="10" presStyleCnt="14"/>
      <dgm:spPr/>
    </dgm:pt>
    <dgm:pt modelId="{69712227-4C19-4EFB-A33D-1A56FB66DBFF}" type="pres">
      <dgm:prSet presAssocID="{3BF7C7DD-148A-46EF-BDBC-0AF063863759}" presName="connectorText" presStyleLbl="sibTrans1D1" presStyleIdx="10" presStyleCnt="14"/>
      <dgm:spPr/>
    </dgm:pt>
    <dgm:pt modelId="{D4449C3C-1E97-4EF5-9E3A-A032644DBA7D}" type="pres">
      <dgm:prSet presAssocID="{1DE62423-6C48-4419-9FB6-A29E6655C175}" presName="node" presStyleLbl="node1" presStyleIdx="11" presStyleCnt="15">
        <dgm:presLayoutVars>
          <dgm:bulletEnabled val="1"/>
        </dgm:presLayoutVars>
      </dgm:prSet>
      <dgm:spPr/>
    </dgm:pt>
    <dgm:pt modelId="{A70B0910-FAA1-47F5-BDBC-52F7C1820838}" type="pres">
      <dgm:prSet presAssocID="{0299BCBB-12C6-41AF-9807-FDD42E0A322C}" presName="sibTrans" presStyleLbl="sibTrans1D1" presStyleIdx="11" presStyleCnt="14"/>
      <dgm:spPr/>
    </dgm:pt>
    <dgm:pt modelId="{89B33F41-754A-4321-97E6-60238A1B6086}" type="pres">
      <dgm:prSet presAssocID="{0299BCBB-12C6-41AF-9807-FDD42E0A322C}" presName="connectorText" presStyleLbl="sibTrans1D1" presStyleIdx="11" presStyleCnt="14"/>
      <dgm:spPr/>
    </dgm:pt>
    <dgm:pt modelId="{0ABFABD6-C528-4188-A72C-8C64A8DA5DA3}" type="pres">
      <dgm:prSet presAssocID="{93F0FF2E-6441-4F42-8569-B9592131517A}" presName="node" presStyleLbl="node1" presStyleIdx="12" presStyleCnt="15">
        <dgm:presLayoutVars>
          <dgm:bulletEnabled val="1"/>
        </dgm:presLayoutVars>
      </dgm:prSet>
      <dgm:spPr/>
    </dgm:pt>
    <dgm:pt modelId="{9DDBF2B6-F239-47CB-9123-249DA92C2F7D}" type="pres">
      <dgm:prSet presAssocID="{E906FD21-F8D2-48BC-BD1A-A6A6829D6197}" presName="sibTrans" presStyleLbl="sibTrans1D1" presStyleIdx="12" presStyleCnt="14"/>
      <dgm:spPr/>
    </dgm:pt>
    <dgm:pt modelId="{47AAD649-E23F-4511-BEB1-53576EA80B38}" type="pres">
      <dgm:prSet presAssocID="{E906FD21-F8D2-48BC-BD1A-A6A6829D6197}" presName="connectorText" presStyleLbl="sibTrans1D1" presStyleIdx="12" presStyleCnt="14"/>
      <dgm:spPr/>
    </dgm:pt>
    <dgm:pt modelId="{DFF7D8C7-41BD-4E1D-AFB6-8501075F6008}" type="pres">
      <dgm:prSet presAssocID="{A6C6491A-73A1-46C4-B0B8-30249CD005B5}" presName="node" presStyleLbl="node1" presStyleIdx="13" presStyleCnt="15">
        <dgm:presLayoutVars>
          <dgm:bulletEnabled val="1"/>
        </dgm:presLayoutVars>
      </dgm:prSet>
      <dgm:spPr/>
    </dgm:pt>
    <dgm:pt modelId="{4D10411A-C28A-4EF9-BDCC-8A6AD29751D3}" type="pres">
      <dgm:prSet presAssocID="{ACC1F8D5-BB8D-4FD6-8785-02EB8701EE26}" presName="sibTrans" presStyleLbl="sibTrans1D1" presStyleIdx="13" presStyleCnt="14"/>
      <dgm:spPr/>
    </dgm:pt>
    <dgm:pt modelId="{58673E97-CB9B-4708-B76A-878F917FB6E7}" type="pres">
      <dgm:prSet presAssocID="{ACC1F8D5-BB8D-4FD6-8785-02EB8701EE26}" presName="connectorText" presStyleLbl="sibTrans1D1" presStyleIdx="13" presStyleCnt="14"/>
      <dgm:spPr/>
    </dgm:pt>
    <dgm:pt modelId="{B507DBB9-5B07-4556-894F-A15DB5D41EE7}" type="pres">
      <dgm:prSet presAssocID="{BF439E2D-7C04-4259-9C32-691297E07314}" presName="node" presStyleLbl="node1" presStyleIdx="14" presStyleCnt="15">
        <dgm:presLayoutVars>
          <dgm:bulletEnabled val="1"/>
        </dgm:presLayoutVars>
      </dgm:prSet>
      <dgm:spPr/>
    </dgm:pt>
  </dgm:ptLst>
  <dgm:cxnLst>
    <dgm:cxn modelId="{A42D330F-524A-40B2-AD23-EC42B7F62B61}" type="presOf" srcId="{4733D889-B5B8-441A-BDB3-8F2D256325AC}" destId="{A30503DE-6404-4C54-99AE-72BF34DE96E9}" srcOrd="1" destOrd="0" presId="urn:microsoft.com/office/officeart/2016/7/layout/RepeatingBendingProcessNew"/>
    <dgm:cxn modelId="{60BB5B12-CFB6-4F14-AD44-FC4AEB4ACCA8}" srcId="{F810A9C7-9622-4760-AFEC-66604EF98293}" destId="{93F0FF2E-6441-4F42-8569-B9592131517A}" srcOrd="12" destOrd="0" parTransId="{D120668D-8D06-447C-AB8E-D036F4458342}" sibTransId="{E906FD21-F8D2-48BC-BD1A-A6A6829D6197}"/>
    <dgm:cxn modelId="{A6B7071A-E57F-4F97-85EC-3BCFBAA98C7E}" type="presOf" srcId="{C905B22A-EADE-470C-9AC1-91C9A609EAD8}" destId="{D4BDAAFA-F3B3-4B37-BA11-356B33D53E13}" srcOrd="0" destOrd="0" presId="urn:microsoft.com/office/officeart/2016/7/layout/RepeatingBendingProcessNew"/>
    <dgm:cxn modelId="{69B14A1A-19DC-467C-9BC1-97D0F0AAF3F1}" type="presOf" srcId="{75AA42C3-8464-4DD6-8BF3-35C8D33B252B}" destId="{0DCD227D-67F9-4AD0-BCCA-3F21E0F12806}" srcOrd="0" destOrd="0" presId="urn:microsoft.com/office/officeart/2016/7/layout/RepeatingBendingProcessNew"/>
    <dgm:cxn modelId="{8A3B2D1F-C5FD-404B-9F11-2819379C031F}" srcId="{F810A9C7-9622-4760-AFEC-66604EF98293}" destId="{75AA42C3-8464-4DD6-8BF3-35C8D33B252B}" srcOrd="10" destOrd="0" parTransId="{35B0544A-586A-4588-9747-6622E9F9970B}" sibTransId="{3BF7C7DD-148A-46EF-BDBC-0AF063863759}"/>
    <dgm:cxn modelId="{79178122-0C82-4C47-872F-099FA6D4615A}" type="presOf" srcId="{8B3E5E8A-191A-4699-9843-F56D2ABD0DEE}" destId="{08D1BDCE-FA7C-4429-AB47-98C2563A4591}" srcOrd="0" destOrd="0" presId="urn:microsoft.com/office/officeart/2016/7/layout/RepeatingBendingProcessNew"/>
    <dgm:cxn modelId="{6CF32B29-1A64-4299-8C56-816F21105017}" type="presOf" srcId="{F810A9C7-9622-4760-AFEC-66604EF98293}" destId="{46B06EBE-7760-49F2-8E8F-058ADC3AF8E5}" srcOrd="0" destOrd="0" presId="urn:microsoft.com/office/officeart/2016/7/layout/RepeatingBendingProcessNew"/>
    <dgm:cxn modelId="{3063302C-1FC1-4CAE-840A-C9B053C05DAB}" srcId="{F810A9C7-9622-4760-AFEC-66604EF98293}" destId="{F9CD3BF7-0108-4F62-A451-B82A812B0E84}" srcOrd="0" destOrd="0" parTransId="{D753F311-7711-415C-B6B7-9BB5A4D4D79A}" sibTransId="{A1D98775-3A52-457E-B2AE-6AA143BC27A9}"/>
    <dgm:cxn modelId="{7FF1BB31-2CBC-4705-B81C-8066265CA2BE}" srcId="{F810A9C7-9622-4760-AFEC-66604EF98293}" destId="{8B3E5E8A-191A-4699-9843-F56D2ABD0DEE}" srcOrd="8" destOrd="0" parTransId="{C818E2BD-DB9B-4800-A7A5-4D3AD90F9DE5}" sibTransId="{6313E4A8-3D74-4E3C-AD97-01BCE3FC2019}"/>
    <dgm:cxn modelId="{AE925433-87A0-4442-BC5D-A536AE4EAE48}" type="presOf" srcId="{C7BE775A-1A11-4E23-889E-47A6B47A3BDC}" destId="{1790D22F-A2DF-4C4F-A53A-1D7C5E62EECE}" srcOrd="1" destOrd="0" presId="urn:microsoft.com/office/officeart/2016/7/layout/RepeatingBendingProcessNew"/>
    <dgm:cxn modelId="{FD987E37-CD73-4047-88F7-6BE19B569113}" type="presOf" srcId="{984C2C7C-1FEB-4800-A4B8-167F7BE6AFD3}" destId="{32BC61EE-7F10-4E6E-88F8-181AC130518B}" srcOrd="1" destOrd="0" presId="urn:microsoft.com/office/officeart/2016/7/layout/RepeatingBendingProcessNew"/>
    <dgm:cxn modelId="{A3FA543A-8FBA-4BA6-BC5D-0CB33CD5EC19}" type="presOf" srcId="{8B69D425-EAD5-471A-A27E-0FF986EB3103}" destId="{C10A187C-4F13-4677-BFAA-C9470E7D46E4}" srcOrd="0" destOrd="0" presId="urn:microsoft.com/office/officeart/2016/7/layout/RepeatingBendingProcessNew"/>
    <dgm:cxn modelId="{0BF7FF3E-C52D-42AD-A401-7B8DA34C605B}" type="presOf" srcId="{0E66E85B-83B5-41C9-8259-317CC13B7055}" destId="{2ED07FB5-08EA-4533-81E0-F2818F88A9F5}" srcOrd="0" destOrd="0" presId="urn:microsoft.com/office/officeart/2016/7/layout/RepeatingBendingProcessNew"/>
    <dgm:cxn modelId="{5D213B5B-0D01-49AB-A9E5-46011447081B}" type="presOf" srcId="{859DDE9E-1128-4B47-830F-21765663C882}" destId="{4CF78BEC-C005-4C09-B88A-EFE8CFA842F4}" srcOrd="0" destOrd="0" presId="urn:microsoft.com/office/officeart/2016/7/layout/RepeatingBendingProcessNew"/>
    <dgm:cxn modelId="{1BE02C60-7A23-4466-B8A3-5971F54FD135}" type="presOf" srcId="{ACC1F8D5-BB8D-4FD6-8785-02EB8701EE26}" destId="{4D10411A-C28A-4EF9-BDCC-8A6AD29751D3}" srcOrd="0" destOrd="0" presId="urn:microsoft.com/office/officeart/2016/7/layout/RepeatingBendingProcessNew"/>
    <dgm:cxn modelId="{8318C062-D033-4F3B-9520-D73BCEF49B87}" type="presOf" srcId="{93F0FF2E-6441-4F42-8569-B9592131517A}" destId="{0ABFABD6-C528-4188-A72C-8C64A8DA5DA3}" srcOrd="0" destOrd="0" presId="urn:microsoft.com/office/officeart/2016/7/layout/RepeatingBendingProcessNew"/>
    <dgm:cxn modelId="{38F2EA66-ED1A-467D-BBA6-44B53449E42B}" type="presOf" srcId="{E906FD21-F8D2-48BC-BD1A-A6A6829D6197}" destId="{47AAD649-E23F-4511-BEB1-53576EA80B38}" srcOrd="1" destOrd="0" presId="urn:microsoft.com/office/officeart/2016/7/layout/RepeatingBendingProcessNew"/>
    <dgm:cxn modelId="{077C0D49-52CE-439D-8CEA-F92AC3D6B3E4}" type="presOf" srcId="{4733D889-B5B8-441A-BDB3-8F2D256325AC}" destId="{C525E4E6-4789-4B08-A730-FB66B224076B}" srcOrd="0" destOrd="0" presId="urn:microsoft.com/office/officeart/2016/7/layout/RepeatingBendingProcessNew"/>
    <dgm:cxn modelId="{2FEBCB69-382B-4912-8D95-B191FCC45037}" type="presOf" srcId="{A62F3745-1AEB-490F-9D97-C0CD21A71BD6}" destId="{100935C4-4059-4994-9040-4870690DC393}" srcOrd="0" destOrd="0" presId="urn:microsoft.com/office/officeart/2016/7/layout/RepeatingBendingProcessNew"/>
    <dgm:cxn modelId="{62BBED73-1000-4354-9DF6-DA0C180C10E8}" type="presOf" srcId="{A6C6491A-73A1-46C4-B0B8-30249CD005B5}" destId="{DFF7D8C7-41BD-4E1D-AFB6-8501075F6008}" srcOrd="0" destOrd="0" presId="urn:microsoft.com/office/officeart/2016/7/layout/RepeatingBendingProcessNew"/>
    <dgm:cxn modelId="{288C5854-1783-40DF-8827-193A7529837D}" srcId="{F810A9C7-9622-4760-AFEC-66604EF98293}" destId="{0E66E85B-83B5-41C9-8259-317CC13B7055}" srcOrd="4" destOrd="0" parTransId="{46E48F8C-D6BD-476C-95DC-739675F9FD98}" sibTransId="{A62F3745-1AEB-490F-9D97-C0CD21A71BD6}"/>
    <dgm:cxn modelId="{5481ED75-508A-422E-8154-88B062BFB7B4}" type="presOf" srcId="{A1D98775-3A52-457E-B2AE-6AA143BC27A9}" destId="{E96BDE6B-DD6A-4549-830C-911015EC6754}" srcOrd="0" destOrd="0" presId="urn:microsoft.com/office/officeart/2016/7/layout/RepeatingBendingProcessNew"/>
    <dgm:cxn modelId="{50E46A59-3640-40E8-BA20-82245EBFA14D}" type="presOf" srcId="{E906FD21-F8D2-48BC-BD1A-A6A6829D6197}" destId="{9DDBF2B6-F239-47CB-9123-249DA92C2F7D}" srcOrd="0" destOrd="0" presId="urn:microsoft.com/office/officeart/2016/7/layout/RepeatingBendingProcessNew"/>
    <dgm:cxn modelId="{553E515A-27E3-4D4C-A258-1DA387D4FC8E}" type="presOf" srcId="{74CF05D3-D639-4586-B5F9-BA447A5CE017}" destId="{F3B57E3D-0926-4BCF-A3CB-FE0D3BA77EB9}" srcOrd="0" destOrd="0" presId="urn:microsoft.com/office/officeart/2016/7/layout/RepeatingBendingProcessNew"/>
    <dgm:cxn modelId="{878AEF82-7410-4773-8D1A-2A599A7E9267}" type="presOf" srcId="{C7BE775A-1A11-4E23-889E-47A6B47A3BDC}" destId="{968B0C7A-B235-4354-BE02-258EEC283AE8}" srcOrd="0" destOrd="0" presId="urn:microsoft.com/office/officeart/2016/7/layout/RepeatingBendingProcessNew"/>
    <dgm:cxn modelId="{496AEA87-31A5-451D-85EE-34F79CCADA0D}" type="presOf" srcId="{C943F3F1-4437-4DCB-AE52-927D335AE3D2}" destId="{F9F4D926-1C5E-4240-918E-83C141A6DC15}" srcOrd="0" destOrd="0" presId="urn:microsoft.com/office/officeart/2016/7/layout/RepeatingBendingProcessNew"/>
    <dgm:cxn modelId="{6CD1F387-F1BC-484D-BF89-D1480CEAC80A}" type="presOf" srcId="{0299BCBB-12C6-41AF-9807-FDD42E0A322C}" destId="{A70B0910-FAA1-47F5-BDBC-52F7C1820838}" srcOrd="0" destOrd="0" presId="urn:microsoft.com/office/officeart/2016/7/layout/RepeatingBendingProcessNew"/>
    <dgm:cxn modelId="{51AD6D88-46B0-4F77-9423-853328653FA6}" type="presOf" srcId="{ACC1F8D5-BB8D-4FD6-8785-02EB8701EE26}" destId="{58673E97-CB9B-4708-B76A-878F917FB6E7}" srcOrd="1" destOrd="0" presId="urn:microsoft.com/office/officeart/2016/7/layout/RepeatingBendingProcessNew"/>
    <dgm:cxn modelId="{A82E1F8B-033B-4EF5-9977-6E18A9AFF3C8}" type="presOf" srcId="{859DDE9E-1128-4B47-830F-21765663C882}" destId="{D9A3C4B8-EE3C-43D3-8D06-DA99CD9268C5}" srcOrd="1" destOrd="0" presId="urn:microsoft.com/office/officeart/2016/7/layout/RepeatingBendingProcessNew"/>
    <dgm:cxn modelId="{72ECEF8B-1F16-4018-8936-763F9EE84EB2}" srcId="{F810A9C7-9622-4760-AFEC-66604EF98293}" destId="{F1845DBD-139B-49E5-BDAE-B9E2FF3EB1E2}" srcOrd="2" destOrd="0" parTransId="{E88DE8A0-D6D8-4CBF-9788-C0A9AE7F8025}" sibTransId="{C7BE775A-1A11-4E23-889E-47A6B47A3BDC}"/>
    <dgm:cxn modelId="{7FDB368E-7B86-42C9-A9D6-121E1A8F1B02}" srcId="{F810A9C7-9622-4760-AFEC-66604EF98293}" destId="{BF439E2D-7C04-4259-9C32-691297E07314}" srcOrd="14" destOrd="0" parTransId="{B8059C6E-6E58-4847-8990-CC4E7E06ACC5}" sibTransId="{527FE987-8B32-4126-BBDE-FDA6C359FC51}"/>
    <dgm:cxn modelId="{77E85692-53A8-4ABF-8DD4-94DAA570B32E}" srcId="{F810A9C7-9622-4760-AFEC-66604EF98293}" destId="{1DE62423-6C48-4419-9FB6-A29E6655C175}" srcOrd="11" destOrd="0" parTransId="{2D920880-3B55-4213-B1AF-E12681B9796D}" sibTransId="{0299BCBB-12C6-41AF-9807-FDD42E0A322C}"/>
    <dgm:cxn modelId="{7DC72D9F-C335-44EA-9A8A-EB4184415255}" type="presOf" srcId="{F2712DD2-9D2A-40A3-9EC0-83822D879752}" destId="{E6213012-CA59-4847-B85D-CD0E0955251D}" srcOrd="0" destOrd="0" presId="urn:microsoft.com/office/officeart/2016/7/layout/RepeatingBendingProcessNew"/>
    <dgm:cxn modelId="{A29D06A2-AF40-4C02-A967-43F9986CE664}" srcId="{F810A9C7-9622-4760-AFEC-66604EF98293}" destId="{A6C6491A-73A1-46C4-B0B8-30249CD005B5}" srcOrd="13" destOrd="0" parTransId="{C07D45A9-6F5D-49A1-A9D0-68E1B27F69E2}" sibTransId="{ACC1F8D5-BB8D-4FD6-8785-02EB8701EE26}"/>
    <dgm:cxn modelId="{EC4F22A2-BECA-4A12-8A34-4C731739DD9E}" type="presOf" srcId="{3BF7C7DD-148A-46EF-BDBC-0AF063863759}" destId="{69712227-4C19-4EFB-A33D-1A56FB66DBFF}" srcOrd="1" destOrd="0" presId="urn:microsoft.com/office/officeart/2016/7/layout/RepeatingBendingProcessNew"/>
    <dgm:cxn modelId="{092612A6-8C0E-4E0D-85A9-60F97F536C1E}" srcId="{F810A9C7-9622-4760-AFEC-66604EF98293}" destId="{74CF05D3-D639-4586-B5F9-BA447A5CE017}" srcOrd="1" destOrd="0" parTransId="{878BEE4F-A4A7-4E8B-9B29-588104736D1B}" sibTransId="{859DDE9E-1128-4B47-830F-21765663C882}"/>
    <dgm:cxn modelId="{DC24BDAA-3FD0-4C7C-BC77-C33E4537249D}" type="presOf" srcId="{9B191543-4476-45CF-B47B-F6260F37F2AC}" destId="{E4699F79-9E1C-477D-8E7D-C3E994531913}" srcOrd="1" destOrd="0" presId="urn:microsoft.com/office/officeart/2016/7/layout/RepeatingBendingProcessNew"/>
    <dgm:cxn modelId="{6D44BFAB-93FC-432F-9C0B-CCE92C9ECBA1}" type="presOf" srcId="{9B191543-4476-45CF-B47B-F6260F37F2AC}" destId="{26C96B5F-827D-410D-8AC2-A3620A8C5696}" srcOrd="0" destOrd="0" presId="urn:microsoft.com/office/officeart/2016/7/layout/RepeatingBendingProcessNew"/>
    <dgm:cxn modelId="{98DB38B0-5551-437B-853F-3AA880894489}" type="presOf" srcId="{ACCC4BC1-525F-4CE4-840B-A1F092C962D5}" destId="{F13DB28A-B3A8-49F8-AD73-3AEE75C464B6}" srcOrd="1" destOrd="0" presId="urn:microsoft.com/office/officeart/2016/7/layout/RepeatingBendingProcessNew"/>
    <dgm:cxn modelId="{529937B1-66ED-4FD3-946E-347926D3163F}" type="presOf" srcId="{BF439E2D-7C04-4259-9C32-691297E07314}" destId="{B507DBB9-5B07-4556-894F-A15DB5D41EE7}" srcOrd="0" destOrd="0" presId="urn:microsoft.com/office/officeart/2016/7/layout/RepeatingBendingProcessNew"/>
    <dgm:cxn modelId="{BE1F03B6-D0D8-47ED-92CA-6B5A974A3E3E}" type="presOf" srcId="{1DE62423-6C48-4419-9FB6-A29E6655C175}" destId="{D4449C3C-1E97-4EF5-9E3A-A032644DBA7D}" srcOrd="0" destOrd="0" presId="urn:microsoft.com/office/officeart/2016/7/layout/RepeatingBendingProcessNew"/>
    <dgm:cxn modelId="{601C3DB7-C447-422E-9B51-FA18332651D8}" type="presOf" srcId="{A62F3745-1AEB-490F-9D97-C0CD21A71BD6}" destId="{8C8F34E5-CC61-4937-839E-CFD243509B97}" srcOrd="1" destOrd="0" presId="urn:microsoft.com/office/officeart/2016/7/layout/RepeatingBendingProcessNew"/>
    <dgm:cxn modelId="{6CCF79BA-FDD8-45CA-BBB0-5DACCBD47D13}" srcId="{F810A9C7-9622-4760-AFEC-66604EF98293}" destId="{8B69D425-EAD5-471A-A27E-0FF986EB3103}" srcOrd="5" destOrd="0" parTransId="{BA68AF41-A15B-4453-BBA2-2E71B3509D9A}" sibTransId="{F2712DD2-9D2A-40A3-9EC0-83822D879752}"/>
    <dgm:cxn modelId="{310023C5-E007-44B4-A81F-AE2D27BF7CDD}" type="presOf" srcId="{A1D98775-3A52-457E-B2AE-6AA143BC27A9}" destId="{3D27D6ED-05E3-4A4F-9243-DF0F57BC0A7B}" srcOrd="1" destOrd="0" presId="urn:microsoft.com/office/officeart/2016/7/layout/RepeatingBendingProcessNew"/>
    <dgm:cxn modelId="{982075C5-755F-4D7A-8578-06AAF3CBA352}" srcId="{F810A9C7-9622-4760-AFEC-66604EF98293}" destId="{54A5BE10-79E6-41F8-9B0B-C39D54707BCE}" srcOrd="9" destOrd="0" parTransId="{4F36AF6B-90A4-478A-9F79-35EE4F26EB63}" sibTransId="{ACCC4BC1-525F-4CE4-840B-A1F092C962D5}"/>
    <dgm:cxn modelId="{D6DA74CA-130C-494B-85F0-BC74B9992895}" type="presOf" srcId="{F9CD3BF7-0108-4F62-A451-B82A812B0E84}" destId="{02A80386-605D-4840-B2F0-8089A47A766D}" srcOrd="0" destOrd="0" presId="urn:microsoft.com/office/officeart/2016/7/layout/RepeatingBendingProcessNew"/>
    <dgm:cxn modelId="{171DF4CF-9A64-464A-8645-550636EFD7CC}" srcId="{F810A9C7-9622-4760-AFEC-66604EF98293}" destId="{C943F3F1-4437-4DCB-AE52-927D335AE3D2}" srcOrd="7" destOrd="0" parTransId="{6E19D5FE-F50A-43C7-988E-1F0E92FF1739}" sibTransId="{984C2C7C-1FEB-4800-A4B8-167F7BE6AFD3}"/>
    <dgm:cxn modelId="{3EBBF9D1-6BCA-4C38-8754-B318D214AA5D}" type="presOf" srcId="{F2712DD2-9D2A-40A3-9EC0-83822D879752}" destId="{0210E22B-D850-4D7A-8B87-FEA5DA658C11}" srcOrd="1" destOrd="0" presId="urn:microsoft.com/office/officeart/2016/7/layout/RepeatingBendingProcessNew"/>
    <dgm:cxn modelId="{C782FFD9-3B7C-4D2A-B023-556F79E111AE}" type="presOf" srcId="{54A5BE10-79E6-41F8-9B0B-C39D54707BCE}" destId="{2491E9CD-24D6-4C98-9BD4-9CAC7EC06579}" srcOrd="0" destOrd="0" presId="urn:microsoft.com/office/officeart/2016/7/layout/RepeatingBendingProcessNew"/>
    <dgm:cxn modelId="{747FDDE1-E8AA-4A48-B023-72F36CD44809}" type="presOf" srcId="{3BF7C7DD-148A-46EF-BDBC-0AF063863759}" destId="{0FB52033-FE91-4F36-81E0-45D85F7D79E5}" srcOrd="0" destOrd="0" presId="urn:microsoft.com/office/officeart/2016/7/layout/RepeatingBendingProcessNew"/>
    <dgm:cxn modelId="{948CFBE5-4040-4EFF-A07F-393FC0BA7866}" type="presOf" srcId="{ACCC4BC1-525F-4CE4-840B-A1F092C962D5}" destId="{5EA62AE3-AA58-4A76-B2CD-E04444E07FD1}" srcOrd="0" destOrd="0" presId="urn:microsoft.com/office/officeart/2016/7/layout/RepeatingBendingProcessNew"/>
    <dgm:cxn modelId="{4F6321E6-4CD2-4533-A105-A8009092E462}" srcId="{F810A9C7-9622-4760-AFEC-66604EF98293}" destId="{C905B22A-EADE-470C-9AC1-91C9A609EAD8}" srcOrd="3" destOrd="0" parTransId="{7BC6D016-2867-4ABD-97EF-212B67E32448}" sibTransId="{4733D889-B5B8-441A-BDB3-8F2D256325AC}"/>
    <dgm:cxn modelId="{A1D245EB-1345-4277-A385-57EC41DA4C77}" type="presOf" srcId="{6313E4A8-3D74-4E3C-AD97-01BCE3FC2019}" destId="{D5F9F7FC-EAB0-4BC1-AEF1-B9253EF49BC8}" srcOrd="1" destOrd="0" presId="urn:microsoft.com/office/officeart/2016/7/layout/RepeatingBendingProcessNew"/>
    <dgm:cxn modelId="{BADEFBEB-3B0A-4565-A88B-EABCABAA6F6D}" type="presOf" srcId="{984C2C7C-1FEB-4800-A4B8-167F7BE6AFD3}" destId="{5AD4EB6B-BA68-4837-9A6C-9A3B38C9D204}" srcOrd="0" destOrd="0" presId="urn:microsoft.com/office/officeart/2016/7/layout/RepeatingBendingProcessNew"/>
    <dgm:cxn modelId="{870148EC-0D24-469D-A3EC-405D89F1FF2D}" type="presOf" srcId="{F1845DBD-139B-49E5-BDAE-B9E2FF3EB1E2}" destId="{192DDEEB-8349-4E24-B7EB-3EF00EF56991}" srcOrd="0" destOrd="0" presId="urn:microsoft.com/office/officeart/2016/7/layout/RepeatingBendingProcessNew"/>
    <dgm:cxn modelId="{C70199EC-5738-41F0-8D29-9DCD62A2ADAF}" type="presOf" srcId="{6313E4A8-3D74-4E3C-AD97-01BCE3FC2019}" destId="{A85222F2-E871-4C12-B5DB-C1BBE093F20D}" srcOrd="0" destOrd="0" presId="urn:microsoft.com/office/officeart/2016/7/layout/RepeatingBendingProcessNew"/>
    <dgm:cxn modelId="{1AADC9EE-1CDA-4C98-B7E2-9EDA4B4E6E3A}" type="presOf" srcId="{0299BCBB-12C6-41AF-9807-FDD42E0A322C}" destId="{89B33F41-754A-4321-97E6-60238A1B6086}" srcOrd="1" destOrd="0" presId="urn:microsoft.com/office/officeart/2016/7/layout/RepeatingBendingProcessNew"/>
    <dgm:cxn modelId="{363346F1-8CF7-494F-853F-B6DA47C66BDB}" type="presOf" srcId="{CB4FD012-9536-459D-9B9A-0D74A3BFDDF1}" destId="{3A1A419F-07C9-4757-86B1-5D2AF1FA8396}" srcOrd="0" destOrd="0" presId="urn:microsoft.com/office/officeart/2016/7/layout/RepeatingBendingProcessNew"/>
    <dgm:cxn modelId="{7F6D5CFE-5F38-415C-A66F-A9E6449BBF19}" srcId="{F810A9C7-9622-4760-AFEC-66604EF98293}" destId="{CB4FD012-9536-459D-9B9A-0D74A3BFDDF1}" srcOrd="6" destOrd="0" parTransId="{3BAD8B3E-D8A6-4554-B948-9968BC226266}" sibTransId="{9B191543-4476-45CF-B47B-F6260F37F2AC}"/>
    <dgm:cxn modelId="{7F4893A1-B16D-4B2C-8657-B6D31FE02A12}" type="presParOf" srcId="{46B06EBE-7760-49F2-8E8F-058ADC3AF8E5}" destId="{02A80386-605D-4840-B2F0-8089A47A766D}" srcOrd="0" destOrd="0" presId="urn:microsoft.com/office/officeart/2016/7/layout/RepeatingBendingProcessNew"/>
    <dgm:cxn modelId="{C7E81822-9D3A-40DF-9686-9CD54CC932CD}" type="presParOf" srcId="{46B06EBE-7760-49F2-8E8F-058ADC3AF8E5}" destId="{E96BDE6B-DD6A-4549-830C-911015EC6754}" srcOrd="1" destOrd="0" presId="urn:microsoft.com/office/officeart/2016/7/layout/RepeatingBendingProcessNew"/>
    <dgm:cxn modelId="{C0BB2911-A517-47E5-8FBC-D2349A383EDA}" type="presParOf" srcId="{E96BDE6B-DD6A-4549-830C-911015EC6754}" destId="{3D27D6ED-05E3-4A4F-9243-DF0F57BC0A7B}" srcOrd="0" destOrd="0" presId="urn:microsoft.com/office/officeart/2016/7/layout/RepeatingBendingProcessNew"/>
    <dgm:cxn modelId="{1EE1FCF8-CF45-4BC7-B7A7-E2A4882DC777}" type="presParOf" srcId="{46B06EBE-7760-49F2-8E8F-058ADC3AF8E5}" destId="{F3B57E3D-0926-4BCF-A3CB-FE0D3BA77EB9}" srcOrd="2" destOrd="0" presId="urn:microsoft.com/office/officeart/2016/7/layout/RepeatingBendingProcessNew"/>
    <dgm:cxn modelId="{FFEE28D8-F0D0-4F2F-A8CF-B572AD18C4DA}" type="presParOf" srcId="{46B06EBE-7760-49F2-8E8F-058ADC3AF8E5}" destId="{4CF78BEC-C005-4C09-B88A-EFE8CFA842F4}" srcOrd="3" destOrd="0" presId="urn:microsoft.com/office/officeart/2016/7/layout/RepeatingBendingProcessNew"/>
    <dgm:cxn modelId="{A942A9D3-3E9B-48C3-A423-09D31449EA0B}" type="presParOf" srcId="{4CF78BEC-C005-4C09-B88A-EFE8CFA842F4}" destId="{D9A3C4B8-EE3C-43D3-8D06-DA99CD9268C5}" srcOrd="0" destOrd="0" presId="urn:microsoft.com/office/officeart/2016/7/layout/RepeatingBendingProcessNew"/>
    <dgm:cxn modelId="{ABD410CE-F46F-47DD-A600-2E1332782E21}" type="presParOf" srcId="{46B06EBE-7760-49F2-8E8F-058ADC3AF8E5}" destId="{192DDEEB-8349-4E24-B7EB-3EF00EF56991}" srcOrd="4" destOrd="0" presId="urn:microsoft.com/office/officeart/2016/7/layout/RepeatingBendingProcessNew"/>
    <dgm:cxn modelId="{20167FFD-FDC4-4A98-89A8-B6140A5C159A}" type="presParOf" srcId="{46B06EBE-7760-49F2-8E8F-058ADC3AF8E5}" destId="{968B0C7A-B235-4354-BE02-258EEC283AE8}" srcOrd="5" destOrd="0" presId="urn:microsoft.com/office/officeart/2016/7/layout/RepeatingBendingProcessNew"/>
    <dgm:cxn modelId="{16B157ED-854B-4722-BA98-E9532BB3787D}" type="presParOf" srcId="{968B0C7A-B235-4354-BE02-258EEC283AE8}" destId="{1790D22F-A2DF-4C4F-A53A-1D7C5E62EECE}" srcOrd="0" destOrd="0" presId="urn:microsoft.com/office/officeart/2016/7/layout/RepeatingBendingProcessNew"/>
    <dgm:cxn modelId="{480EF296-AD8E-4DC0-B43B-61B84D396040}" type="presParOf" srcId="{46B06EBE-7760-49F2-8E8F-058ADC3AF8E5}" destId="{D4BDAAFA-F3B3-4B37-BA11-356B33D53E13}" srcOrd="6" destOrd="0" presId="urn:microsoft.com/office/officeart/2016/7/layout/RepeatingBendingProcessNew"/>
    <dgm:cxn modelId="{46FFFD7D-701B-4EE2-80AE-6D2C556770B9}" type="presParOf" srcId="{46B06EBE-7760-49F2-8E8F-058ADC3AF8E5}" destId="{C525E4E6-4789-4B08-A730-FB66B224076B}" srcOrd="7" destOrd="0" presId="urn:microsoft.com/office/officeart/2016/7/layout/RepeatingBendingProcessNew"/>
    <dgm:cxn modelId="{ADF779B3-5E1C-4D1D-BEC4-A06DE73B052D}" type="presParOf" srcId="{C525E4E6-4789-4B08-A730-FB66B224076B}" destId="{A30503DE-6404-4C54-99AE-72BF34DE96E9}" srcOrd="0" destOrd="0" presId="urn:microsoft.com/office/officeart/2016/7/layout/RepeatingBendingProcessNew"/>
    <dgm:cxn modelId="{87299164-815F-4C0F-8831-A265E6E557BC}" type="presParOf" srcId="{46B06EBE-7760-49F2-8E8F-058ADC3AF8E5}" destId="{2ED07FB5-08EA-4533-81E0-F2818F88A9F5}" srcOrd="8" destOrd="0" presId="urn:microsoft.com/office/officeart/2016/7/layout/RepeatingBendingProcessNew"/>
    <dgm:cxn modelId="{39B696B5-EA29-4C54-997F-7AF924CA9B57}" type="presParOf" srcId="{46B06EBE-7760-49F2-8E8F-058ADC3AF8E5}" destId="{100935C4-4059-4994-9040-4870690DC393}" srcOrd="9" destOrd="0" presId="urn:microsoft.com/office/officeart/2016/7/layout/RepeatingBendingProcessNew"/>
    <dgm:cxn modelId="{F8C68240-7D6E-4FE1-9201-AFD9E43C0AF1}" type="presParOf" srcId="{100935C4-4059-4994-9040-4870690DC393}" destId="{8C8F34E5-CC61-4937-839E-CFD243509B97}" srcOrd="0" destOrd="0" presId="urn:microsoft.com/office/officeart/2016/7/layout/RepeatingBendingProcessNew"/>
    <dgm:cxn modelId="{56846452-5F90-4EEB-99A2-99F8500FE27D}" type="presParOf" srcId="{46B06EBE-7760-49F2-8E8F-058ADC3AF8E5}" destId="{C10A187C-4F13-4677-BFAA-C9470E7D46E4}" srcOrd="10" destOrd="0" presId="urn:microsoft.com/office/officeart/2016/7/layout/RepeatingBendingProcessNew"/>
    <dgm:cxn modelId="{13A878EA-9223-47EC-B3A2-59BC2CDF4832}" type="presParOf" srcId="{46B06EBE-7760-49F2-8E8F-058ADC3AF8E5}" destId="{E6213012-CA59-4847-B85D-CD0E0955251D}" srcOrd="11" destOrd="0" presId="urn:microsoft.com/office/officeart/2016/7/layout/RepeatingBendingProcessNew"/>
    <dgm:cxn modelId="{D6BA24D8-B332-4C4A-A41C-07A52205904D}" type="presParOf" srcId="{E6213012-CA59-4847-B85D-CD0E0955251D}" destId="{0210E22B-D850-4D7A-8B87-FEA5DA658C11}" srcOrd="0" destOrd="0" presId="urn:microsoft.com/office/officeart/2016/7/layout/RepeatingBendingProcessNew"/>
    <dgm:cxn modelId="{BF95F0DD-5B64-438D-A916-4EB6F79F16DE}" type="presParOf" srcId="{46B06EBE-7760-49F2-8E8F-058ADC3AF8E5}" destId="{3A1A419F-07C9-4757-86B1-5D2AF1FA8396}" srcOrd="12" destOrd="0" presId="urn:microsoft.com/office/officeart/2016/7/layout/RepeatingBendingProcessNew"/>
    <dgm:cxn modelId="{1F2DFC9D-BE8C-44FC-BE0B-133BCBCC7278}" type="presParOf" srcId="{46B06EBE-7760-49F2-8E8F-058ADC3AF8E5}" destId="{26C96B5F-827D-410D-8AC2-A3620A8C5696}" srcOrd="13" destOrd="0" presId="urn:microsoft.com/office/officeart/2016/7/layout/RepeatingBendingProcessNew"/>
    <dgm:cxn modelId="{9F2391BF-CAD7-41F0-9D72-0DEFE2FC052B}" type="presParOf" srcId="{26C96B5F-827D-410D-8AC2-A3620A8C5696}" destId="{E4699F79-9E1C-477D-8E7D-C3E994531913}" srcOrd="0" destOrd="0" presId="urn:microsoft.com/office/officeart/2016/7/layout/RepeatingBendingProcessNew"/>
    <dgm:cxn modelId="{E29C59F3-7D28-44F3-84D0-A5F8CC0184DC}" type="presParOf" srcId="{46B06EBE-7760-49F2-8E8F-058ADC3AF8E5}" destId="{F9F4D926-1C5E-4240-918E-83C141A6DC15}" srcOrd="14" destOrd="0" presId="urn:microsoft.com/office/officeart/2016/7/layout/RepeatingBendingProcessNew"/>
    <dgm:cxn modelId="{4BB7FA53-44EA-44BE-9880-5327C6B7B5A9}" type="presParOf" srcId="{46B06EBE-7760-49F2-8E8F-058ADC3AF8E5}" destId="{5AD4EB6B-BA68-4837-9A6C-9A3B38C9D204}" srcOrd="15" destOrd="0" presId="urn:microsoft.com/office/officeart/2016/7/layout/RepeatingBendingProcessNew"/>
    <dgm:cxn modelId="{0124E7D8-C8FA-42CA-A796-EF0297AA3546}" type="presParOf" srcId="{5AD4EB6B-BA68-4837-9A6C-9A3B38C9D204}" destId="{32BC61EE-7F10-4E6E-88F8-181AC130518B}" srcOrd="0" destOrd="0" presId="urn:microsoft.com/office/officeart/2016/7/layout/RepeatingBendingProcessNew"/>
    <dgm:cxn modelId="{A169CEA7-B212-456D-825A-D2557AEAE5D2}" type="presParOf" srcId="{46B06EBE-7760-49F2-8E8F-058ADC3AF8E5}" destId="{08D1BDCE-FA7C-4429-AB47-98C2563A4591}" srcOrd="16" destOrd="0" presId="urn:microsoft.com/office/officeart/2016/7/layout/RepeatingBendingProcessNew"/>
    <dgm:cxn modelId="{967B5E54-9068-4EE7-8655-CF5DAFEC33E5}" type="presParOf" srcId="{46B06EBE-7760-49F2-8E8F-058ADC3AF8E5}" destId="{A85222F2-E871-4C12-B5DB-C1BBE093F20D}" srcOrd="17" destOrd="0" presId="urn:microsoft.com/office/officeart/2016/7/layout/RepeatingBendingProcessNew"/>
    <dgm:cxn modelId="{4BC15FBC-544B-423E-9935-FFFB5AA96A7B}" type="presParOf" srcId="{A85222F2-E871-4C12-B5DB-C1BBE093F20D}" destId="{D5F9F7FC-EAB0-4BC1-AEF1-B9253EF49BC8}" srcOrd="0" destOrd="0" presId="urn:microsoft.com/office/officeart/2016/7/layout/RepeatingBendingProcessNew"/>
    <dgm:cxn modelId="{29699596-EFA3-4A89-B1EA-7542643E3D31}" type="presParOf" srcId="{46B06EBE-7760-49F2-8E8F-058ADC3AF8E5}" destId="{2491E9CD-24D6-4C98-9BD4-9CAC7EC06579}" srcOrd="18" destOrd="0" presId="urn:microsoft.com/office/officeart/2016/7/layout/RepeatingBendingProcessNew"/>
    <dgm:cxn modelId="{08B71184-C2F0-4422-A24E-BE439E6BB9E9}" type="presParOf" srcId="{46B06EBE-7760-49F2-8E8F-058ADC3AF8E5}" destId="{5EA62AE3-AA58-4A76-B2CD-E04444E07FD1}" srcOrd="19" destOrd="0" presId="urn:microsoft.com/office/officeart/2016/7/layout/RepeatingBendingProcessNew"/>
    <dgm:cxn modelId="{64EE8563-D32E-43A2-B9CA-CF28F1325B86}" type="presParOf" srcId="{5EA62AE3-AA58-4A76-B2CD-E04444E07FD1}" destId="{F13DB28A-B3A8-49F8-AD73-3AEE75C464B6}" srcOrd="0" destOrd="0" presId="urn:microsoft.com/office/officeart/2016/7/layout/RepeatingBendingProcessNew"/>
    <dgm:cxn modelId="{853C16CF-8786-4C84-A2D6-FFCD5D2B9A57}" type="presParOf" srcId="{46B06EBE-7760-49F2-8E8F-058ADC3AF8E5}" destId="{0DCD227D-67F9-4AD0-BCCA-3F21E0F12806}" srcOrd="20" destOrd="0" presId="urn:microsoft.com/office/officeart/2016/7/layout/RepeatingBendingProcessNew"/>
    <dgm:cxn modelId="{5DD3CDAA-18A8-49B2-95EA-47F560EEF240}" type="presParOf" srcId="{46B06EBE-7760-49F2-8E8F-058ADC3AF8E5}" destId="{0FB52033-FE91-4F36-81E0-45D85F7D79E5}" srcOrd="21" destOrd="0" presId="urn:microsoft.com/office/officeart/2016/7/layout/RepeatingBendingProcessNew"/>
    <dgm:cxn modelId="{D8F15047-634C-40FE-9B36-C9459371ABF6}" type="presParOf" srcId="{0FB52033-FE91-4F36-81E0-45D85F7D79E5}" destId="{69712227-4C19-4EFB-A33D-1A56FB66DBFF}" srcOrd="0" destOrd="0" presId="urn:microsoft.com/office/officeart/2016/7/layout/RepeatingBendingProcessNew"/>
    <dgm:cxn modelId="{E1DD0F82-1EBD-4AF2-AF34-B129EACEA6F4}" type="presParOf" srcId="{46B06EBE-7760-49F2-8E8F-058ADC3AF8E5}" destId="{D4449C3C-1E97-4EF5-9E3A-A032644DBA7D}" srcOrd="22" destOrd="0" presId="urn:microsoft.com/office/officeart/2016/7/layout/RepeatingBendingProcessNew"/>
    <dgm:cxn modelId="{44FC5667-10D8-4016-9FCD-BCD699C6D9C4}" type="presParOf" srcId="{46B06EBE-7760-49F2-8E8F-058ADC3AF8E5}" destId="{A70B0910-FAA1-47F5-BDBC-52F7C1820838}" srcOrd="23" destOrd="0" presId="urn:microsoft.com/office/officeart/2016/7/layout/RepeatingBendingProcessNew"/>
    <dgm:cxn modelId="{A89C8F73-44E5-4703-B557-650DC6A6DA11}" type="presParOf" srcId="{A70B0910-FAA1-47F5-BDBC-52F7C1820838}" destId="{89B33F41-754A-4321-97E6-60238A1B6086}" srcOrd="0" destOrd="0" presId="urn:microsoft.com/office/officeart/2016/7/layout/RepeatingBendingProcessNew"/>
    <dgm:cxn modelId="{BE71930B-1A58-477F-9B8C-D15BBBA4409A}" type="presParOf" srcId="{46B06EBE-7760-49F2-8E8F-058ADC3AF8E5}" destId="{0ABFABD6-C528-4188-A72C-8C64A8DA5DA3}" srcOrd="24" destOrd="0" presId="urn:microsoft.com/office/officeart/2016/7/layout/RepeatingBendingProcessNew"/>
    <dgm:cxn modelId="{62A1D3DC-13DD-49CA-98F4-E9B5AB52F4AB}" type="presParOf" srcId="{46B06EBE-7760-49F2-8E8F-058ADC3AF8E5}" destId="{9DDBF2B6-F239-47CB-9123-249DA92C2F7D}" srcOrd="25" destOrd="0" presId="urn:microsoft.com/office/officeart/2016/7/layout/RepeatingBendingProcessNew"/>
    <dgm:cxn modelId="{B2A091E1-B535-4AF4-B071-36127A0A2EDF}" type="presParOf" srcId="{9DDBF2B6-F239-47CB-9123-249DA92C2F7D}" destId="{47AAD649-E23F-4511-BEB1-53576EA80B38}" srcOrd="0" destOrd="0" presId="urn:microsoft.com/office/officeart/2016/7/layout/RepeatingBendingProcessNew"/>
    <dgm:cxn modelId="{3481EAA6-6A15-4F61-BF76-695754AAEE6B}" type="presParOf" srcId="{46B06EBE-7760-49F2-8E8F-058ADC3AF8E5}" destId="{DFF7D8C7-41BD-4E1D-AFB6-8501075F6008}" srcOrd="26" destOrd="0" presId="urn:microsoft.com/office/officeart/2016/7/layout/RepeatingBendingProcessNew"/>
    <dgm:cxn modelId="{BD98AD7A-BC63-4D80-9B7A-47E8665D60E2}" type="presParOf" srcId="{46B06EBE-7760-49F2-8E8F-058ADC3AF8E5}" destId="{4D10411A-C28A-4EF9-BDCC-8A6AD29751D3}" srcOrd="27" destOrd="0" presId="urn:microsoft.com/office/officeart/2016/7/layout/RepeatingBendingProcessNew"/>
    <dgm:cxn modelId="{C3449F4F-897F-41D1-9753-9230CD3C934D}" type="presParOf" srcId="{4D10411A-C28A-4EF9-BDCC-8A6AD29751D3}" destId="{58673E97-CB9B-4708-B76A-878F917FB6E7}" srcOrd="0" destOrd="0" presId="urn:microsoft.com/office/officeart/2016/7/layout/RepeatingBendingProcessNew"/>
    <dgm:cxn modelId="{BF24A4DF-C497-4835-874E-AFA2BE5267B7}" type="presParOf" srcId="{46B06EBE-7760-49F2-8E8F-058ADC3AF8E5}" destId="{B507DBB9-5B07-4556-894F-A15DB5D41EE7}"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8FC9F7-D242-4447-A2CA-88857FF43509}"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14A2E799-22EB-4CA1-8875-515A1DDE9B9C}">
      <dgm:prSet/>
      <dgm:spPr/>
      <dgm:t>
        <a:bodyPr/>
        <a:lstStyle/>
        <a:p>
          <a:r>
            <a:rPr lang="en-US" b="0" i="0"/>
            <a:t>Key Actions:</a:t>
          </a:r>
          <a:endParaRPr lang="en-US"/>
        </a:p>
      </dgm:t>
    </dgm:pt>
    <dgm:pt modelId="{23A1AA0E-BFE1-451E-8595-628F9F1BB5A6}" type="parTrans" cxnId="{DC147D4B-1E08-411B-866D-C8CE858722A4}">
      <dgm:prSet/>
      <dgm:spPr/>
      <dgm:t>
        <a:bodyPr/>
        <a:lstStyle/>
        <a:p>
          <a:endParaRPr lang="en-US"/>
        </a:p>
      </dgm:t>
    </dgm:pt>
    <dgm:pt modelId="{1C9CC0FB-14B1-4D67-AB29-2BD2FF61BC6D}" type="sibTrans" cxnId="{DC147D4B-1E08-411B-866D-C8CE858722A4}">
      <dgm:prSet/>
      <dgm:spPr/>
      <dgm:t>
        <a:bodyPr/>
        <a:lstStyle/>
        <a:p>
          <a:endParaRPr lang="en-US"/>
        </a:p>
      </dgm:t>
    </dgm:pt>
    <dgm:pt modelId="{DDC01E5F-A205-4502-B83E-F7342307118C}">
      <dgm:prSet/>
      <dgm:spPr/>
      <dgm:t>
        <a:bodyPr/>
        <a:lstStyle/>
        <a:p>
          <a:r>
            <a:rPr lang="en-US" b="0" i="0"/>
            <a:t>Increase engagement by 25% by 2025.</a:t>
          </a:r>
          <a:endParaRPr lang="en-US"/>
        </a:p>
      </dgm:t>
    </dgm:pt>
    <dgm:pt modelId="{3B332318-BAB6-41E3-B2F2-571BB7FF0E1B}" type="parTrans" cxnId="{296EBA6C-68D0-4389-A3D4-58B41BA40D5C}">
      <dgm:prSet/>
      <dgm:spPr/>
      <dgm:t>
        <a:bodyPr/>
        <a:lstStyle/>
        <a:p>
          <a:endParaRPr lang="en-US"/>
        </a:p>
      </dgm:t>
    </dgm:pt>
    <dgm:pt modelId="{91682309-2C61-4033-B623-8B4E41B00601}" type="sibTrans" cxnId="{296EBA6C-68D0-4389-A3D4-58B41BA40D5C}">
      <dgm:prSet/>
      <dgm:spPr/>
      <dgm:t>
        <a:bodyPr/>
        <a:lstStyle/>
        <a:p>
          <a:endParaRPr lang="en-US"/>
        </a:p>
      </dgm:t>
    </dgm:pt>
    <dgm:pt modelId="{A95A3902-2029-45B6-A41A-B90EDBCB4052}">
      <dgm:prSet/>
      <dgm:spPr/>
      <dgm:t>
        <a:bodyPr/>
        <a:lstStyle/>
        <a:p>
          <a:r>
            <a:rPr lang="en-US" b="0" i="0"/>
            <a:t>Launch a startup accelerator for 10 student-led startups annually by 2026.</a:t>
          </a:r>
          <a:endParaRPr lang="en-US"/>
        </a:p>
      </dgm:t>
    </dgm:pt>
    <dgm:pt modelId="{BDD32A0F-8A59-4A96-BBE0-85154984196C}" type="parTrans" cxnId="{28E5A60A-6734-4604-994E-5F749634CCAD}">
      <dgm:prSet/>
      <dgm:spPr/>
      <dgm:t>
        <a:bodyPr/>
        <a:lstStyle/>
        <a:p>
          <a:endParaRPr lang="en-US"/>
        </a:p>
      </dgm:t>
    </dgm:pt>
    <dgm:pt modelId="{4B4E0548-ED77-47E9-81D5-91B87DFB2716}" type="sibTrans" cxnId="{28E5A60A-6734-4604-994E-5F749634CCAD}">
      <dgm:prSet/>
      <dgm:spPr/>
      <dgm:t>
        <a:bodyPr/>
        <a:lstStyle/>
        <a:p>
          <a:endParaRPr lang="en-US"/>
        </a:p>
      </dgm:t>
    </dgm:pt>
    <dgm:pt modelId="{21F4EDD4-D04F-4301-89DE-80B94DD68A77}">
      <dgm:prSet/>
      <dgm:spPr/>
      <dgm:t>
        <a:bodyPr/>
        <a:lstStyle/>
        <a:p>
          <a:r>
            <a:rPr lang="en-US" b="0" i="0"/>
            <a:t>Develop certification pathways with AWS and CompTIA.</a:t>
          </a:r>
          <a:endParaRPr lang="en-US"/>
        </a:p>
      </dgm:t>
    </dgm:pt>
    <dgm:pt modelId="{B463E875-15A9-4E31-A094-FD78EEF31AC3}" type="parTrans" cxnId="{7E3B91F4-67AC-420D-91F6-1896BD717611}">
      <dgm:prSet/>
      <dgm:spPr/>
      <dgm:t>
        <a:bodyPr/>
        <a:lstStyle/>
        <a:p>
          <a:endParaRPr lang="en-US"/>
        </a:p>
      </dgm:t>
    </dgm:pt>
    <dgm:pt modelId="{869AD16B-7273-4659-AF40-E867BC6F244A}" type="sibTrans" cxnId="{7E3B91F4-67AC-420D-91F6-1896BD717611}">
      <dgm:prSet/>
      <dgm:spPr/>
      <dgm:t>
        <a:bodyPr/>
        <a:lstStyle/>
        <a:p>
          <a:endParaRPr lang="en-US"/>
        </a:p>
      </dgm:t>
    </dgm:pt>
    <dgm:pt modelId="{C6B738E7-128D-4D29-A86F-4A7A5310F37F}">
      <dgm:prSet/>
      <dgm:spPr/>
      <dgm:t>
        <a:bodyPr/>
        <a:lstStyle/>
        <a:p>
          <a:r>
            <a:rPr lang="en-US" b="0" i="0"/>
            <a:t>Secure 10 grants and raise $400,000 via tenants by Year 5.</a:t>
          </a:r>
          <a:endParaRPr lang="en-US"/>
        </a:p>
      </dgm:t>
    </dgm:pt>
    <dgm:pt modelId="{9A811CEC-2F8F-4152-B2E5-8A2712C2758B}" type="parTrans" cxnId="{B84AE849-3BD2-4ECC-B933-85E286E6179A}">
      <dgm:prSet/>
      <dgm:spPr/>
      <dgm:t>
        <a:bodyPr/>
        <a:lstStyle/>
        <a:p>
          <a:endParaRPr lang="en-US"/>
        </a:p>
      </dgm:t>
    </dgm:pt>
    <dgm:pt modelId="{2BA9BB8C-D96D-46BD-85AA-5840210FB44C}" type="sibTrans" cxnId="{B84AE849-3BD2-4ECC-B933-85E286E6179A}">
      <dgm:prSet/>
      <dgm:spPr/>
      <dgm:t>
        <a:bodyPr/>
        <a:lstStyle/>
        <a:p>
          <a:endParaRPr lang="en-US"/>
        </a:p>
      </dgm:t>
    </dgm:pt>
    <dgm:pt modelId="{AA811FB4-B330-4210-9975-9110B8125F0F}" type="pres">
      <dgm:prSet presAssocID="{B68FC9F7-D242-4447-A2CA-88857FF43509}" presName="root" presStyleCnt="0">
        <dgm:presLayoutVars>
          <dgm:dir/>
          <dgm:resizeHandles val="exact"/>
        </dgm:presLayoutVars>
      </dgm:prSet>
      <dgm:spPr/>
    </dgm:pt>
    <dgm:pt modelId="{B5413700-56AA-43B0-BCB0-A2351DABABC2}" type="pres">
      <dgm:prSet presAssocID="{14A2E799-22EB-4CA1-8875-515A1DDE9B9C}" presName="compNode" presStyleCnt="0"/>
      <dgm:spPr/>
    </dgm:pt>
    <dgm:pt modelId="{66CA0A2B-F912-48BB-ABC9-0EDB43D5B1D6}" type="pres">
      <dgm:prSet presAssocID="{14A2E799-22EB-4CA1-8875-515A1DDE9B9C}" presName="bgRect" presStyleLbl="bgShp" presStyleIdx="0" presStyleCnt="5"/>
      <dgm:spPr/>
    </dgm:pt>
    <dgm:pt modelId="{22B485FF-5D23-4227-BF48-84B7830F023E}" type="pres">
      <dgm:prSet presAssocID="{14A2E799-22EB-4CA1-8875-515A1DDE9B9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ey"/>
        </a:ext>
      </dgm:extLst>
    </dgm:pt>
    <dgm:pt modelId="{CB6B148D-C98D-43AB-8E8B-9342B19D223A}" type="pres">
      <dgm:prSet presAssocID="{14A2E799-22EB-4CA1-8875-515A1DDE9B9C}" presName="spaceRect" presStyleCnt="0"/>
      <dgm:spPr/>
    </dgm:pt>
    <dgm:pt modelId="{9DAA22B7-3572-4EB0-AD4D-4CBC973CADD3}" type="pres">
      <dgm:prSet presAssocID="{14A2E799-22EB-4CA1-8875-515A1DDE9B9C}" presName="parTx" presStyleLbl="revTx" presStyleIdx="0" presStyleCnt="5">
        <dgm:presLayoutVars>
          <dgm:chMax val="0"/>
          <dgm:chPref val="0"/>
        </dgm:presLayoutVars>
      </dgm:prSet>
      <dgm:spPr/>
    </dgm:pt>
    <dgm:pt modelId="{622B1EC5-0DDF-446E-874A-380F1BEE612C}" type="pres">
      <dgm:prSet presAssocID="{1C9CC0FB-14B1-4D67-AB29-2BD2FF61BC6D}" presName="sibTrans" presStyleCnt="0"/>
      <dgm:spPr/>
    </dgm:pt>
    <dgm:pt modelId="{1C171848-62E1-4C05-9DDD-628156065BDA}" type="pres">
      <dgm:prSet presAssocID="{DDC01E5F-A205-4502-B83E-F7342307118C}" presName="compNode" presStyleCnt="0"/>
      <dgm:spPr/>
    </dgm:pt>
    <dgm:pt modelId="{831F95B5-F6EA-4680-8376-7010C48CC66C}" type="pres">
      <dgm:prSet presAssocID="{DDC01E5F-A205-4502-B83E-F7342307118C}" presName="bgRect" presStyleLbl="bgShp" presStyleIdx="1" presStyleCnt="5"/>
      <dgm:spPr/>
    </dgm:pt>
    <dgm:pt modelId="{1E363FD4-276E-410C-AEF4-915F4C5E46AB}" type="pres">
      <dgm:prSet presAssocID="{DDC01E5F-A205-4502-B83E-F7342307118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2C1E4E05-8E5B-4DE7-8674-9854694F9AC6}" type="pres">
      <dgm:prSet presAssocID="{DDC01E5F-A205-4502-B83E-F7342307118C}" presName="spaceRect" presStyleCnt="0"/>
      <dgm:spPr/>
    </dgm:pt>
    <dgm:pt modelId="{2D3B7989-263C-45C7-B2A1-AA968FFB8C89}" type="pres">
      <dgm:prSet presAssocID="{DDC01E5F-A205-4502-B83E-F7342307118C}" presName="parTx" presStyleLbl="revTx" presStyleIdx="1" presStyleCnt="5">
        <dgm:presLayoutVars>
          <dgm:chMax val="0"/>
          <dgm:chPref val="0"/>
        </dgm:presLayoutVars>
      </dgm:prSet>
      <dgm:spPr/>
    </dgm:pt>
    <dgm:pt modelId="{2FE89403-37F7-4A0A-A938-5AF6E82632BB}" type="pres">
      <dgm:prSet presAssocID="{91682309-2C61-4033-B623-8B4E41B00601}" presName="sibTrans" presStyleCnt="0"/>
      <dgm:spPr/>
    </dgm:pt>
    <dgm:pt modelId="{6CD1E047-4873-44AF-A953-648F60DC7684}" type="pres">
      <dgm:prSet presAssocID="{A95A3902-2029-45B6-A41A-B90EDBCB4052}" presName="compNode" presStyleCnt="0"/>
      <dgm:spPr/>
    </dgm:pt>
    <dgm:pt modelId="{43476652-7643-46F5-A6B2-AD52C501ACCA}" type="pres">
      <dgm:prSet presAssocID="{A95A3902-2029-45B6-A41A-B90EDBCB4052}" presName="bgRect" presStyleLbl="bgShp" presStyleIdx="2" presStyleCnt="5"/>
      <dgm:spPr/>
    </dgm:pt>
    <dgm:pt modelId="{6FA13ED0-4586-41BD-A954-FEC505113CDF}" type="pres">
      <dgm:prSet presAssocID="{A95A3902-2029-45B6-A41A-B90EDBCB405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t Air Balloon"/>
        </a:ext>
      </dgm:extLst>
    </dgm:pt>
    <dgm:pt modelId="{BAA90E53-8529-4EA3-8AD0-B3AB99878B0A}" type="pres">
      <dgm:prSet presAssocID="{A95A3902-2029-45B6-A41A-B90EDBCB4052}" presName="spaceRect" presStyleCnt="0"/>
      <dgm:spPr/>
    </dgm:pt>
    <dgm:pt modelId="{2DCFF643-E8AE-4C16-B603-0581C060DAEA}" type="pres">
      <dgm:prSet presAssocID="{A95A3902-2029-45B6-A41A-B90EDBCB4052}" presName="parTx" presStyleLbl="revTx" presStyleIdx="2" presStyleCnt="5">
        <dgm:presLayoutVars>
          <dgm:chMax val="0"/>
          <dgm:chPref val="0"/>
        </dgm:presLayoutVars>
      </dgm:prSet>
      <dgm:spPr/>
    </dgm:pt>
    <dgm:pt modelId="{BC331E8D-7A92-4754-8D08-359D61976F39}" type="pres">
      <dgm:prSet presAssocID="{4B4E0548-ED77-47E9-81D5-91B87DFB2716}" presName="sibTrans" presStyleCnt="0"/>
      <dgm:spPr/>
    </dgm:pt>
    <dgm:pt modelId="{FB4A83D1-5EDD-43A9-AD68-A04C72867DE5}" type="pres">
      <dgm:prSet presAssocID="{21F4EDD4-D04F-4301-89DE-80B94DD68A77}" presName="compNode" presStyleCnt="0"/>
      <dgm:spPr/>
    </dgm:pt>
    <dgm:pt modelId="{D7E4F1E3-AAFC-4E23-BF82-826D50D09DFD}" type="pres">
      <dgm:prSet presAssocID="{21F4EDD4-D04F-4301-89DE-80B94DD68A77}" presName="bgRect" presStyleLbl="bgShp" presStyleIdx="3" presStyleCnt="5"/>
      <dgm:spPr/>
    </dgm:pt>
    <dgm:pt modelId="{B5AADDB5-4801-4128-BA6D-FAAE792B8719}" type="pres">
      <dgm:prSet presAssocID="{21F4EDD4-D04F-4301-89DE-80B94DD68A7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33CC107B-8CF2-4B2D-B343-722DDD32CCFA}" type="pres">
      <dgm:prSet presAssocID="{21F4EDD4-D04F-4301-89DE-80B94DD68A77}" presName="spaceRect" presStyleCnt="0"/>
      <dgm:spPr/>
    </dgm:pt>
    <dgm:pt modelId="{6932608C-C28F-4008-875C-D22E90C90657}" type="pres">
      <dgm:prSet presAssocID="{21F4EDD4-D04F-4301-89DE-80B94DD68A77}" presName="parTx" presStyleLbl="revTx" presStyleIdx="3" presStyleCnt="5">
        <dgm:presLayoutVars>
          <dgm:chMax val="0"/>
          <dgm:chPref val="0"/>
        </dgm:presLayoutVars>
      </dgm:prSet>
      <dgm:spPr/>
    </dgm:pt>
    <dgm:pt modelId="{FFD82F63-586D-4054-A5A7-43156A818DB7}" type="pres">
      <dgm:prSet presAssocID="{869AD16B-7273-4659-AF40-E867BC6F244A}" presName="sibTrans" presStyleCnt="0"/>
      <dgm:spPr/>
    </dgm:pt>
    <dgm:pt modelId="{5653BCD3-8269-438A-96C4-9C606BC65C27}" type="pres">
      <dgm:prSet presAssocID="{C6B738E7-128D-4D29-A86F-4A7A5310F37F}" presName="compNode" presStyleCnt="0"/>
      <dgm:spPr/>
    </dgm:pt>
    <dgm:pt modelId="{2BFA618B-400A-4D6F-B0A2-5DB75C30BCBA}" type="pres">
      <dgm:prSet presAssocID="{C6B738E7-128D-4D29-A86F-4A7A5310F37F}" presName="bgRect" presStyleLbl="bgShp" presStyleIdx="4" presStyleCnt="5"/>
      <dgm:spPr/>
    </dgm:pt>
    <dgm:pt modelId="{DD39F034-3D46-41DF-97B8-DE6EB54F73D7}" type="pres">
      <dgm:prSet presAssocID="{C6B738E7-128D-4D29-A86F-4A7A5310F37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EE4BFD12-E073-45E4-A537-4B5F923662F2}" type="pres">
      <dgm:prSet presAssocID="{C6B738E7-128D-4D29-A86F-4A7A5310F37F}" presName="spaceRect" presStyleCnt="0"/>
      <dgm:spPr/>
    </dgm:pt>
    <dgm:pt modelId="{C5E418FE-8E2E-4DFE-9822-A75AB44F8175}" type="pres">
      <dgm:prSet presAssocID="{C6B738E7-128D-4D29-A86F-4A7A5310F37F}" presName="parTx" presStyleLbl="revTx" presStyleIdx="4" presStyleCnt="5">
        <dgm:presLayoutVars>
          <dgm:chMax val="0"/>
          <dgm:chPref val="0"/>
        </dgm:presLayoutVars>
      </dgm:prSet>
      <dgm:spPr/>
    </dgm:pt>
  </dgm:ptLst>
  <dgm:cxnLst>
    <dgm:cxn modelId="{28E5A60A-6734-4604-994E-5F749634CCAD}" srcId="{B68FC9F7-D242-4447-A2CA-88857FF43509}" destId="{A95A3902-2029-45B6-A41A-B90EDBCB4052}" srcOrd="2" destOrd="0" parTransId="{BDD32A0F-8A59-4A96-BBE0-85154984196C}" sibTransId="{4B4E0548-ED77-47E9-81D5-91B87DFB2716}"/>
    <dgm:cxn modelId="{12DFD029-D6E6-4790-8AC9-E4068A759A6E}" type="presOf" srcId="{A95A3902-2029-45B6-A41A-B90EDBCB4052}" destId="{2DCFF643-E8AE-4C16-B603-0581C060DAEA}" srcOrd="0" destOrd="0" presId="urn:microsoft.com/office/officeart/2018/2/layout/IconVerticalSolidList"/>
    <dgm:cxn modelId="{1D05143F-A62B-4A46-B65E-5D24407F2F71}" type="presOf" srcId="{DDC01E5F-A205-4502-B83E-F7342307118C}" destId="{2D3B7989-263C-45C7-B2A1-AA968FFB8C89}" srcOrd="0" destOrd="0" presId="urn:microsoft.com/office/officeart/2018/2/layout/IconVerticalSolidList"/>
    <dgm:cxn modelId="{56131046-67E0-43D9-8E74-DBF04D8EDF58}" type="presOf" srcId="{14A2E799-22EB-4CA1-8875-515A1DDE9B9C}" destId="{9DAA22B7-3572-4EB0-AD4D-4CBC973CADD3}" srcOrd="0" destOrd="0" presId="urn:microsoft.com/office/officeart/2018/2/layout/IconVerticalSolidList"/>
    <dgm:cxn modelId="{B84AE849-3BD2-4ECC-B933-85E286E6179A}" srcId="{B68FC9F7-D242-4447-A2CA-88857FF43509}" destId="{C6B738E7-128D-4D29-A86F-4A7A5310F37F}" srcOrd="4" destOrd="0" parTransId="{9A811CEC-2F8F-4152-B2E5-8A2712C2758B}" sibTransId="{2BA9BB8C-D96D-46BD-85AA-5840210FB44C}"/>
    <dgm:cxn modelId="{DC147D4B-1E08-411B-866D-C8CE858722A4}" srcId="{B68FC9F7-D242-4447-A2CA-88857FF43509}" destId="{14A2E799-22EB-4CA1-8875-515A1DDE9B9C}" srcOrd="0" destOrd="0" parTransId="{23A1AA0E-BFE1-451E-8595-628F9F1BB5A6}" sibTransId="{1C9CC0FB-14B1-4D67-AB29-2BD2FF61BC6D}"/>
    <dgm:cxn modelId="{296EBA6C-68D0-4389-A3D4-58B41BA40D5C}" srcId="{B68FC9F7-D242-4447-A2CA-88857FF43509}" destId="{DDC01E5F-A205-4502-B83E-F7342307118C}" srcOrd="1" destOrd="0" parTransId="{3B332318-BAB6-41E3-B2F2-571BB7FF0E1B}" sibTransId="{91682309-2C61-4033-B623-8B4E41B00601}"/>
    <dgm:cxn modelId="{C977915A-F73D-4224-8474-83693EEAA7F3}" type="presOf" srcId="{C6B738E7-128D-4D29-A86F-4A7A5310F37F}" destId="{C5E418FE-8E2E-4DFE-9822-A75AB44F8175}" srcOrd="0" destOrd="0" presId="urn:microsoft.com/office/officeart/2018/2/layout/IconVerticalSolidList"/>
    <dgm:cxn modelId="{7AC43191-48B7-4E37-A97E-BC63A2C13E88}" type="presOf" srcId="{21F4EDD4-D04F-4301-89DE-80B94DD68A77}" destId="{6932608C-C28F-4008-875C-D22E90C90657}" srcOrd="0" destOrd="0" presId="urn:microsoft.com/office/officeart/2018/2/layout/IconVerticalSolidList"/>
    <dgm:cxn modelId="{68910CD9-D835-4E16-BC8C-D34C94A4D419}" type="presOf" srcId="{B68FC9F7-D242-4447-A2CA-88857FF43509}" destId="{AA811FB4-B330-4210-9975-9110B8125F0F}" srcOrd="0" destOrd="0" presId="urn:microsoft.com/office/officeart/2018/2/layout/IconVerticalSolidList"/>
    <dgm:cxn modelId="{7E3B91F4-67AC-420D-91F6-1896BD717611}" srcId="{B68FC9F7-D242-4447-A2CA-88857FF43509}" destId="{21F4EDD4-D04F-4301-89DE-80B94DD68A77}" srcOrd="3" destOrd="0" parTransId="{B463E875-15A9-4E31-A094-FD78EEF31AC3}" sibTransId="{869AD16B-7273-4659-AF40-E867BC6F244A}"/>
    <dgm:cxn modelId="{6D164F78-8C42-4AFD-91A6-B0956C7240CA}" type="presParOf" srcId="{AA811FB4-B330-4210-9975-9110B8125F0F}" destId="{B5413700-56AA-43B0-BCB0-A2351DABABC2}" srcOrd="0" destOrd="0" presId="urn:microsoft.com/office/officeart/2018/2/layout/IconVerticalSolidList"/>
    <dgm:cxn modelId="{552E96A6-793D-43E8-BCB0-1518942FDA0A}" type="presParOf" srcId="{B5413700-56AA-43B0-BCB0-A2351DABABC2}" destId="{66CA0A2B-F912-48BB-ABC9-0EDB43D5B1D6}" srcOrd="0" destOrd="0" presId="urn:microsoft.com/office/officeart/2018/2/layout/IconVerticalSolidList"/>
    <dgm:cxn modelId="{57D46B5A-E488-4624-8439-1A8E44E6A563}" type="presParOf" srcId="{B5413700-56AA-43B0-BCB0-A2351DABABC2}" destId="{22B485FF-5D23-4227-BF48-84B7830F023E}" srcOrd="1" destOrd="0" presId="urn:microsoft.com/office/officeart/2018/2/layout/IconVerticalSolidList"/>
    <dgm:cxn modelId="{070D0823-4B38-4B95-BA4E-16CD6403BFD8}" type="presParOf" srcId="{B5413700-56AA-43B0-BCB0-A2351DABABC2}" destId="{CB6B148D-C98D-43AB-8E8B-9342B19D223A}" srcOrd="2" destOrd="0" presId="urn:microsoft.com/office/officeart/2018/2/layout/IconVerticalSolidList"/>
    <dgm:cxn modelId="{FD60DCBF-87A9-4000-BB10-9F705B35B63D}" type="presParOf" srcId="{B5413700-56AA-43B0-BCB0-A2351DABABC2}" destId="{9DAA22B7-3572-4EB0-AD4D-4CBC973CADD3}" srcOrd="3" destOrd="0" presId="urn:microsoft.com/office/officeart/2018/2/layout/IconVerticalSolidList"/>
    <dgm:cxn modelId="{387695AF-28A0-482F-A884-CF4142CE0A93}" type="presParOf" srcId="{AA811FB4-B330-4210-9975-9110B8125F0F}" destId="{622B1EC5-0DDF-446E-874A-380F1BEE612C}" srcOrd="1" destOrd="0" presId="urn:microsoft.com/office/officeart/2018/2/layout/IconVerticalSolidList"/>
    <dgm:cxn modelId="{37147430-575F-4822-878B-82BED9596CDB}" type="presParOf" srcId="{AA811FB4-B330-4210-9975-9110B8125F0F}" destId="{1C171848-62E1-4C05-9DDD-628156065BDA}" srcOrd="2" destOrd="0" presId="urn:microsoft.com/office/officeart/2018/2/layout/IconVerticalSolidList"/>
    <dgm:cxn modelId="{293354F9-CAE6-422C-8C45-E5823FAD8B60}" type="presParOf" srcId="{1C171848-62E1-4C05-9DDD-628156065BDA}" destId="{831F95B5-F6EA-4680-8376-7010C48CC66C}" srcOrd="0" destOrd="0" presId="urn:microsoft.com/office/officeart/2018/2/layout/IconVerticalSolidList"/>
    <dgm:cxn modelId="{E8DCB41F-5E6F-443B-9205-0B273126DCFE}" type="presParOf" srcId="{1C171848-62E1-4C05-9DDD-628156065BDA}" destId="{1E363FD4-276E-410C-AEF4-915F4C5E46AB}" srcOrd="1" destOrd="0" presId="urn:microsoft.com/office/officeart/2018/2/layout/IconVerticalSolidList"/>
    <dgm:cxn modelId="{CDD51608-2039-4BE0-BACF-FB3158AD50D9}" type="presParOf" srcId="{1C171848-62E1-4C05-9DDD-628156065BDA}" destId="{2C1E4E05-8E5B-4DE7-8674-9854694F9AC6}" srcOrd="2" destOrd="0" presId="urn:microsoft.com/office/officeart/2018/2/layout/IconVerticalSolidList"/>
    <dgm:cxn modelId="{6B886C6C-10F1-41A0-90D4-E219DB1A0425}" type="presParOf" srcId="{1C171848-62E1-4C05-9DDD-628156065BDA}" destId="{2D3B7989-263C-45C7-B2A1-AA968FFB8C89}" srcOrd="3" destOrd="0" presId="urn:microsoft.com/office/officeart/2018/2/layout/IconVerticalSolidList"/>
    <dgm:cxn modelId="{80D5DFB3-E0B1-4199-84B5-18BFCD4939B7}" type="presParOf" srcId="{AA811FB4-B330-4210-9975-9110B8125F0F}" destId="{2FE89403-37F7-4A0A-A938-5AF6E82632BB}" srcOrd="3" destOrd="0" presId="urn:microsoft.com/office/officeart/2018/2/layout/IconVerticalSolidList"/>
    <dgm:cxn modelId="{DC2AFB74-00DB-4318-A573-E2DE195CD8FE}" type="presParOf" srcId="{AA811FB4-B330-4210-9975-9110B8125F0F}" destId="{6CD1E047-4873-44AF-A953-648F60DC7684}" srcOrd="4" destOrd="0" presId="urn:microsoft.com/office/officeart/2018/2/layout/IconVerticalSolidList"/>
    <dgm:cxn modelId="{C990153E-AFF3-4053-94E4-B984184EA9FC}" type="presParOf" srcId="{6CD1E047-4873-44AF-A953-648F60DC7684}" destId="{43476652-7643-46F5-A6B2-AD52C501ACCA}" srcOrd="0" destOrd="0" presId="urn:microsoft.com/office/officeart/2018/2/layout/IconVerticalSolidList"/>
    <dgm:cxn modelId="{07D84A27-6101-4974-94A7-91EB45B1B4AB}" type="presParOf" srcId="{6CD1E047-4873-44AF-A953-648F60DC7684}" destId="{6FA13ED0-4586-41BD-A954-FEC505113CDF}" srcOrd="1" destOrd="0" presId="urn:microsoft.com/office/officeart/2018/2/layout/IconVerticalSolidList"/>
    <dgm:cxn modelId="{C6372474-1B61-4AE9-A16B-21A653D818E1}" type="presParOf" srcId="{6CD1E047-4873-44AF-A953-648F60DC7684}" destId="{BAA90E53-8529-4EA3-8AD0-B3AB99878B0A}" srcOrd="2" destOrd="0" presId="urn:microsoft.com/office/officeart/2018/2/layout/IconVerticalSolidList"/>
    <dgm:cxn modelId="{61C501BA-3BA2-4994-A37C-E09CA7487690}" type="presParOf" srcId="{6CD1E047-4873-44AF-A953-648F60DC7684}" destId="{2DCFF643-E8AE-4C16-B603-0581C060DAEA}" srcOrd="3" destOrd="0" presId="urn:microsoft.com/office/officeart/2018/2/layout/IconVerticalSolidList"/>
    <dgm:cxn modelId="{0BAB1938-E08E-49F6-B43A-3987F4D0036A}" type="presParOf" srcId="{AA811FB4-B330-4210-9975-9110B8125F0F}" destId="{BC331E8D-7A92-4754-8D08-359D61976F39}" srcOrd="5" destOrd="0" presId="urn:microsoft.com/office/officeart/2018/2/layout/IconVerticalSolidList"/>
    <dgm:cxn modelId="{B0CBFA6A-30D2-483C-93B6-E5DB2156D2A4}" type="presParOf" srcId="{AA811FB4-B330-4210-9975-9110B8125F0F}" destId="{FB4A83D1-5EDD-43A9-AD68-A04C72867DE5}" srcOrd="6" destOrd="0" presId="urn:microsoft.com/office/officeart/2018/2/layout/IconVerticalSolidList"/>
    <dgm:cxn modelId="{734C0DD0-D157-47FE-8CF6-52DE05301A20}" type="presParOf" srcId="{FB4A83D1-5EDD-43A9-AD68-A04C72867DE5}" destId="{D7E4F1E3-AAFC-4E23-BF82-826D50D09DFD}" srcOrd="0" destOrd="0" presId="urn:microsoft.com/office/officeart/2018/2/layout/IconVerticalSolidList"/>
    <dgm:cxn modelId="{3FCAAA7E-18E9-456D-9239-458128A5FFB9}" type="presParOf" srcId="{FB4A83D1-5EDD-43A9-AD68-A04C72867DE5}" destId="{B5AADDB5-4801-4128-BA6D-FAAE792B8719}" srcOrd="1" destOrd="0" presId="urn:microsoft.com/office/officeart/2018/2/layout/IconVerticalSolidList"/>
    <dgm:cxn modelId="{80A662BF-9EB5-4864-A23F-32C5C2EE5410}" type="presParOf" srcId="{FB4A83D1-5EDD-43A9-AD68-A04C72867DE5}" destId="{33CC107B-8CF2-4B2D-B343-722DDD32CCFA}" srcOrd="2" destOrd="0" presId="urn:microsoft.com/office/officeart/2018/2/layout/IconVerticalSolidList"/>
    <dgm:cxn modelId="{CA86E58A-CBA0-4866-B252-3FAEC9691732}" type="presParOf" srcId="{FB4A83D1-5EDD-43A9-AD68-A04C72867DE5}" destId="{6932608C-C28F-4008-875C-D22E90C90657}" srcOrd="3" destOrd="0" presId="urn:microsoft.com/office/officeart/2018/2/layout/IconVerticalSolidList"/>
    <dgm:cxn modelId="{D522C10E-E63F-4E8D-B1C0-31F4D3AD6AB8}" type="presParOf" srcId="{AA811FB4-B330-4210-9975-9110B8125F0F}" destId="{FFD82F63-586D-4054-A5A7-43156A818DB7}" srcOrd="7" destOrd="0" presId="urn:microsoft.com/office/officeart/2018/2/layout/IconVerticalSolidList"/>
    <dgm:cxn modelId="{F12ED28E-5778-46A5-A266-13D03C7BB5FE}" type="presParOf" srcId="{AA811FB4-B330-4210-9975-9110B8125F0F}" destId="{5653BCD3-8269-438A-96C4-9C606BC65C27}" srcOrd="8" destOrd="0" presId="urn:microsoft.com/office/officeart/2018/2/layout/IconVerticalSolidList"/>
    <dgm:cxn modelId="{FE14662C-12BC-4589-8BD6-5DC0FD6BE3A3}" type="presParOf" srcId="{5653BCD3-8269-438A-96C4-9C606BC65C27}" destId="{2BFA618B-400A-4D6F-B0A2-5DB75C30BCBA}" srcOrd="0" destOrd="0" presId="urn:microsoft.com/office/officeart/2018/2/layout/IconVerticalSolidList"/>
    <dgm:cxn modelId="{29BC5B20-CD3E-4741-B12B-3C959DEE0578}" type="presParOf" srcId="{5653BCD3-8269-438A-96C4-9C606BC65C27}" destId="{DD39F034-3D46-41DF-97B8-DE6EB54F73D7}" srcOrd="1" destOrd="0" presId="urn:microsoft.com/office/officeart/2018/2/layout/IconVerticalSolidList"/>
    <dgm:cxn modelId="{60F7953E-C017-4A4F-A558-0ECF379B0DB6}" type="presParOf" srcId="{5653BCD3-8269-438A-96C4-9C606BC65C27}" destId="{EE4BFD12-E073-45E4-A537-4B5F923662F2}" srcOrd="2" destOrd="0" presId="urn:microsoft.com/office/officeart/2018/2/layout/IconVerticalSolidList"/>
    <dgm:cxn modelId="{824D0219-FC1A-4EA3-B700-281CEA92DD1C}" type="presParOf" srcId="{5653BCD3-8269-438A-96C4-9C606BC65C27}" destId="{C5E418FE-8E2E-4DFE-9822-A75AB44F81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62D95-C333-4986-92BE-A68524254EB0}">
      <dsp:nvSpPr>
        <dsp:cNvPr id="0" name=""/>
        <dsp:cNvSpPr/>
      </dsp:nvSpPr>
      <dsp:spPr>
        <a:xfrm>
          <a:off x="126" y="1633932"/>
          <a:ext cx="1531278" cy="1837534"/>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256" tIns="0" rIns="151256" bIns="330200" numCol="1" spcCol="1270" anchor="t" anchorCtr="0">
          <a:noAutofit/>
        </a:bodyPr>
        <a:lstStyle/>
        <a:p>
          <a:pPr marL="0" lvl="0" indent="0" algn="l" defTabSz="488950">
            <a:lnSpc>
              <a:spcPct val="90000"/>
            </a:lnSpc>
            <a:spcBef>
              <a:spcPct val="0"/>
            </a:spcBef>
            <a:spcAft>
              <a:spcPct val="35000"/>
            </a:spcAft>
            <a:buNone/>
          </a:pPr>
          <a:r>
            <a:rPr lang="en-US" sz="1100" b="0" i="0" kern="1200"/>
            <a:t>Vision: To be a nationally recognized innovation hub.</a:t>
          </a:r>
          <a:endParaRPr lang="en-US" sz="1100" kern="1200"/>
        </a:p>
      </dsp:txBody>
      <dsp:txXfrm>
        <a:off x="126" y="2368946"/>
        <a:ext cx="1531278" cy="1102520"/>
      </dsp:txXfrm>
    </dsp:sp>
    <dsp:sp modelId="{6873B1EB-676A-433A-B185-73BE6C0C278F}">
      <dsp:nvSpPr>
        <dsp:cNvPr id="0" name=""/>
        <dsp:cNvSpPr/>
      </dsp:nvSpPr>
      <dsp:spPr>
        <a:xfrm>
          <a:off x="126" y="1633932"/>
          <a:ext cx="1531278" cy="73501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256" tIns="165100" rIns="151256" bIns="165100" numCol="1" spcCol="1270" anchor="ctr" anchorCtr="0">
          <a:noAutofit/>
        </a:bodyPr>
        <a:lstStyle/>
        <a:p>
          <a:pPr marL="0" lvl="0" indent="0" algn="l" defTabSz="1289050">
            <a:lnSpc>
              <a:spcPct val="90000"/>
            </a:lnSpc>
            <a:spcBef>
              <a:spcPct val="0"/>
            </a:spcBef>
            <a:spcAft>
              <a:spcPct val="35000"/>
            </a:spcAft>
            <a:buNone/>
          </a:pPr>
          <a:r>
            <a:rPr lang="en-US" sz="2900" kern="1200"/>
            <a:t>01</a:t>
          </a:r>
        </a:p>
      </dsp:txBody>
      <dsp:txXfrm>
        <a:off x="126" y="1633932"/>
        <a:ext cx="1531278" cy="735013"/>
      </dsp:txXfrm>
    </dsp:sp>
    <dsp:sp modelId="{99AAFF82-ECFF-4768-8CA9-733D0C5E3F5C}">
      <dsp:nvSpPr>
        <dsp:cNvPr id="0" name=""/>
        <dsp:cNvSpPr/>
      </dsp:nvSpPr>
      <dsp:spPr>
        <a:xfrm>
          <a:off x="1653907" y="1633932"/>
          <a:ext cx="1531278" cy="1837534"/>
        </a:xfrm>
        <a:prstGeom prst="rect">
          <a:avLst/>
        </a:prstGeom>
        <a:solidFill>
          <a:schemeClr val="accent2">
            <a:hueOff val="-1197987"/>
            <a:satOff val="8241"/>
            <a:lumOff val="915"/>
            <a:alphaOff val="0"/>
          </a:schemeClr>
        </a:solidFill>
        <a:ln w="15875" cap="rnd" cmpd="sng" algn="ctr">
          <a:solidFill>
            <a:schemeClr val="accent2">
              <a:hueOff val="-1197987"/>
              <a:satOff val="8241"/>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256" tIns="0" rIns="151256" bIns="330200" numCol="1" spcCol="1270" anchor="t" anchorCtr="0">
          <a:noAutofit/>
        </a:bodyPr>
        <a:lstStyle/>
        <a:p>
          <a:pPr marL="0" lvl="0" indent="0" algn="l" defTabSz="488950">
            <a:lnSpc>
              <a:spcPct val="90000"/>
            </a:lnSpc>
            <a:spcBef>
              <a:spcPct val="0"/>
            </a:spcBef>
            <a:spcAft>
              <a:spcPct val="35000"/>
            </a:spcAft>
            <a:buNone/>
          </a:pPr>
          <a:r>
            <a:rPr lang="en-US" sz="1100" b="0" i="0" kern="1200"/>
            <a:t>Integrate technology and education with Christian worldview.</a:t>
          </a:r>
          <a:endParaRPr lang="en-US" sz="1100" kern="1200"/>
        </a:p>
      </dsp:txBody>
      <dsp:txXfrm>
        <a:off x="1653907" y="2368946"/>
        <a:ext cx="1531278" cy="1102520"/>
      </dsp:txXfrm>
    </dsp:sp>
    <dsp:sp modelId="{35F722AA-2A82-4B2F-BC2E-0E90FFDEA411}">
      <dsp:nvSpPr>
        <dsp:cNvPr id="0" name=""/>
        <dsp:cNvSpPr/>
      </dsp:nvSpPr>
      <dsp:spPr>
        <a:xfrm>
          <a:off x="1653907" y="1633932"/>
          <a:ext cx="1531278" cy="73501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256" tIns="165100" rIns="151256" bIns="165100" numCol="1" spcCol="1270" anchor="ctr" anchorCtr="0">
          <a:noAutofit/>
        </a:bodyPr>
        <a:lstStyle/>
        <a:p>
          <a:pPr marL="0" lvl="0" indent="0" algn="l" defTabSz="1289050">
            <a:lnSpc>
              <a:spcPct val="90000"/>
            </a:lnSpc>
            <a:spcBef>
              <a:spcPct val="0"/>
            </a:spcBef>
            <a:spcAft>
              <a:spcPct val="35000"/>
            </a:spcAft>
            <a:buNone/>
          </a:pPr>
          <a:r>
            <a:rPr lang="en-US" sz="2900" kern="1200"/>
            <a:t>02</a:t>
          </a:r>
        </a:p>
      </dsp:txBody>
      <dsp:txXfrm>
        <a:off x="1653907" y="1633932"/>
        <a:ext cx="1531278" cy="735013"/>
      </dsp:txXfrm>
    </dsp:sp>
    <dsp:sp modelId="{DE567EB8-6308-44A3-9AF2-9DC13F01F34A}">
      <dsp:nvSpPr>
        <dsp:cNvPr id="0" name=""/>
        <dsp:cNvSpPr/>
      </dsp:nvSpPr>
      <dsp:spPr>
        <a:xfrm>
          <a:off x="3307688" y="1633932"/>
          <a:ext cx="1531278" cy="1837534"/>
        </a:xfrm>
        <a:prstGeom prst="rect">
          <a:avLst/>
        </a:prstGeom>
        <a:solidFill>
          <a:schemeClr val="accent2">
            <a:hueOff val="-2395974"/>
            <a:satOff val="16481"/>
            <a:lumOff val="1829"/>
            <a:alphaOff val="0"/>
          </a:schemeClr>
        </a:solidFill>
        <a:ln w="15875" cap="rnd" cmpd="sng" algn="ctr">
          <a:solidFill>
            <a:schemeClr val="accent2">
              <a:hueOff val="-2395974"/>
              <a:satOff val="16481"/>
              <a:lumOff val="18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256" tIns="0" rIns="151256" bIns="330200" numCol="1" spcCol="1270" anchor="t" anchorCtr="0">
          <a:noAutofit/>
        </a:bodyPr>
        <a:lstStyle/>
        <a:p>
          <a:pPr marL="0" lvl="0" indent="0" algn="l" defTabSz="488950">
            <a:lnSpc>
              <a:spcPct val="90000"/>
            </a:lnSpc>
            <a:spcBef>
              <a:spcPct val="0"/>
            </a:spcBef>
            <a:spcAft>
              <a:spcPct val="35000"/>
            </a:spcAft>
            <a:buNone/>
          </a:pPr>
          <a:r>
            <a:rPr lang="en-US" sz="1100" b="0" i="0" kern="1200"/>
            <a:t>Focus on real-world impact through STEM, analytics, and the arts.</a:t>
          </a:r>
          <a:endParaRPr lang="en-US" sz="1100" kern="1200"/>
        </a:p>
      </dsp:txBody>
      <dsp:txXfrm>
        <a:off x="3307688" y="2368946"/>
        <a:ext cx="1531278" cy="1102520"/>
      </dsp:txXfrm>
    </dsp:sp>
    <dsp:sp modelId="{CA7DB51D-5581-4FAD-AF31-70AF5451B975}">
      <dsp:nvSpPr>
        <dsp:cNvPr id="0" name=""/>
        <dsp:cNvSpPr/>
      </dsp:nvSpPr>
      <dsp:spPr>
        <a:xfrm>
          <a:off x="3307688" y="1633932"/>
          <a:ext cx="1531278" cy="73501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256" tIns="165100" rIns="151256" bIns="165100" numCol="1" spcCol="1270" anchor="ctr" anchorCtr="0">
          <a:noAutofit/>
        </a:bodyPr>
        <a:lstStyle/>
        <a:p>
          <a:pPr marL="0" lvl="0" indent="0" algn="l" defTabSz="1289050">
            <a:lnSpc>
              <a:spcPct val="90000"/>
            </a:lnSpc>
            <a:spcBef>
              <a:spcPct val="0"/>
            </a:spcBef>
            <a:spcAft>
              <a:spcPct val="35000"/>
            </a:spcAft>
            <a:buNone/>
          </a:pPr>
          <a:r>
            <a:rPr lang="en-US" sz="2900" kern="1200"/>
            <a:t>03</a:t>
          </a:r>
        </a:p>
      </dsp:txBody>
      <dsp:txXfrm>
        <a:off x="3307688" y="1633932"/>
        <a:ext cx="1531278" cy="735013"/>
      </dsp:txXfrm>
    </dsp:sp>
    <dsp:sp modelId="{A517B6B2-C8C3-4DCC-8D1D-C340F78655F2}">
      <dsp:nvSpPr>
        <dsp:cNvPr id="0" name=""/>
        <dsp:cNvSpPr/>
      </dsp:nvSpPr>
      <dsp:spPr>
        <a:xfrm>
          <a:off x="4961469" y="1633932"/>
          <a:ext cx="1531278" cy="1837534"/>
        </a:xfrm>
        <a:prstGeom prst="rect">
          <a:avLst/>
        </a:prstGeom>
        <a:solidFill>
          <a:schemeClr val="accent2">
            <a:hueOff val="-3593961"/>
            <a:satOff val="24722"/>
            <a:lumOff val="2744"/>
            <a:alphaOff val="0"/>
          </a:schemeClr>
        </a:solidFill>
        <a:ln w="15875" cap="rnd" cmpd="sng" algn="ctr">
          <a:solidFill>
            <a:schemeClr val="accent2">
              <a:hueOff val="-3593961"/>
              <a:satOff val="24722"/>
              <a:lumOff val="27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256" tIns="0" rIns="151256" bIns="330200" numCol="1" spcCol="1270" anchor="t" anchorCtr="0">
          <a:noAutofit/>
        </a:bodyPr>
        <a:lstStyle/>
        <a:p>
          <a:pPr marL="0" lvl="0" indent="0" algn="l" defTabSz="488950">
            <a:lnSpc>
              <a:spcPct val="90000"/>
            </a:lnSpc>
            <a:spcBef>
              <a:spcPct val="0"/>
            </a:spcBef>
            <a:spcAft>
              <a:spcPct val="35000"/>
            </a:spcAft>
            <a:buNone/>
          </a:pPr>
          <a:r>
            <a:rPr lang="en-US" sz="1100" b="0" i="0" kern="1200"/>
            <a:t>Promote sustainability and diverse supplier engagement.</a:t>
          </a:r>
          <a:endParaRPr lang="en-US" sz="1100" kern="1200"/>
        </a:p>
      </dsp:txBody>
      <dsp:txXfrm>
        <a:off x="4961469" y="2368946"/>
        <a:ext cx="1531278" cy="1102520"/>
      </dsp:txXfrm>
    </dsp:sp>
    <dsp:sp modelId="{8BD57E99-FE4F-4539-8E25-5EEC26EE4994}">
      <dsp:nvSpPr>
        <dsp:cNvPr id="0" name=""/>
        <dsp:cNvSpPr/>
      </dsp:nvSpPr>
      <dsp:spPr>
        <a:xfrm>
          <a:off x="4961469" y="1633932"/>
          <a:ext cx="1531278" cy="735013"/>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1256" tIns="165100" rIns="151256" bIns="165100" numCol="1" spcCol="1270" anchor="ctr" anchorCtr="0">
          <a:noAutofit/>
        </a:bodyPr>
        <a:lstStyle/>
        <a:p>
          <a:pPr marL="0" lvl="0" indent="0" algn="l" defTabSz="1289050">
            <a:lnSpc>
              <a:spcPct val="90000"/>
            </a:lnSpc>
            <a:spcBef>
              <a:spcPct val="0"/>
            </a:spcBef>
            <a:spcAft>
              <a:spcPct val="35000"/>
            </a:spcAft>
            <a:buNone/>
          </a:pPr>
          <a:r>
            <a:rPr lang="en-US" sz="2900" kern="1200"/>
            <a:t>04</a:t>
          </a:r>
        </a:p>
      </dsp:txBody>
      <dsp:txXfrm>
        <a:off x="4961469" y="1633932"/>
        <a:ext cx="1531278" cy="7350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2B3D0-D738-4F0E-9174-A950F527796A}">
      <dsp:nvSpPr>
        <dsp:cNvPr id="0" name=""/>
        <dsp:cNvSpPr/>
      </dsp:nvSpPr>
      <dsp:spPr>
        <a:xfrm>
          <a:off x="527935" y="256066"/>
          <a:ext cx="598798" cy="5987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A02015-C708-4A5D-B5BC-2A1BEE5994ED}">
      <dsp:nvSpPr>
        <dsp:cNvPr id="0" name=""/>
        <dsp:cNvSpPr/>
      </dsp:nvSpPr>
      <dsp:spPr>
        <a:xfrm>
          <a:off x="162002" y="1066701"/>
          <a:ext cx="1330664" cy="532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Key Areas:</a:t>
          </a:r>
          <a:endParaRPr lang="en-US" sz="1100" kern="1200"/>
        </a:p>
      </dsp:txBody>
      <dsp:txXfrm>
        <a:off x="162002" y="1066701"/>
        <a:ext cx="1330664" cy="532265"/>
      </dsp:txXfrm>
    </dsp:sp>
    <dsp:sp modelId="{721BEDD1-4896-41FD-9576-0CFAC4D6CBEC}">
      <dsp:nvSpPr>
        <dsp:cNvPr id="0" name=""/>
        <dsp:cNvSpPr/>
      </dsp:nvSpPr>
      <dsp:spPr>
        <a:xfrm>
          <a:off x="2091465" y="256066"/>
          <a:ext cx="598798" cy="5987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E1C49-438C-4CE4-8F15-6F2637AA3EC3}">
      <dsp:nvSpPr>
        <dsp:cNvPr id="0" name=""/>
        <dsp:cNvSpPr/>
      </dsp:nvSpPr>
      <dsp:spPr>
        <a:xfrm>
          <a:off x="1725532" y="1066701"/>
          <a:ext cx="1330664" cy="532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Expand EdTech Initiatives</a:t>
          </a:r>
          <a:endParaRPr lang="en-US" sz="1100" kern="1200"/>
        </a:p>
      </dsp:txBody>
      <dsp:txXfrm>
        <a:off x="1725532" y="1066701"/>
        <a:ext cx="1330664" cy="532265"/>
      </dsp:txXfrm>
    </dsp:sp>
    <dsp:sp modelId="{7B9EF4AD-69EA-4096-98BE-91B37180FA85}">
      <dsp:nvSpPr>
        <dsp:cNvPr id="0" name=""/>
        <dsp:cNvSpPr/>
      </dsp:nvSpPr>
      <dsp:spPr>
        <a:xfrm>
          <a:off x="3654995" y="256066"/>
          <a:ext cx="598798" cy="5987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24E66E-39F5-4014-910B-7079B373E03C}">
      <dsp:nvSpPr>
        <dsp:cNvPr id="0" name=""/>
        <dsp:cNvSpPr/>
      </dsp:nvSpPr>
      <dsp:spPr>
        <a:xfrm>
          <a:off x="3289063" y="1066701"/>
          <a:ext cx="1330664" cy="532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Increase Research and Collaboration</a:t>
          </a:r>
          <a:endParaRPr lang="en-US" sz="1100" kern="1200"/>
        </a:p>
      </dsp:txBody>
      <dsp:txXfrm>
        <a:off x="3289063" y="1066701"/>
        <a:ext cx="1330664" cy="532265"/>
      </dsp:txXfrm>
    </dsp:sp>
    <dsp:sp modelId="{5D0F5E99-7E86-404B-8120-A30F27342C83}">
      <dsp:nvSpPr>
        <dsp:cNvPr id="0" name=""/>
        <dsp:cNvSpPr/>
      </dsp:nvSpPr>
      <dsp:spPr>
        <a:xfrm>
          <a:off x="5218525" y="256066"/>
          <a:ext cx="598798" cy="5987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960214-E117-430E-B5DB-AF1CEE489199}">
      <dsp:nvSpPr>
        <dsp:cNvPr id="0" name=""/>
        <dsp:cNvSpPr/>
      </dsp:nvSpPr>
      <dsp:spPr>
        <a:xfrm>
          <a:off x="4852593" y="1066701"/>
          <a:ext cx="1330664" cy="532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Enhance Supplier Diversity and Business Growth</a:t>
          </a:r>
          <a:endParaRPr lang="en-US" sz="1100" kern="1200"/>
        </a:p>
      </dsp:txBody>
      <dsp:txXfrm>
        <a:off x="4852593" y="1066701"/>
        <a:ext cx="1330664" cy="532265"/>
      </dsp:txXfrm>
    </dsp:sp>
    <dsp:sp modelId="{5A1E439B-5491-4653-A965-A0544E306363}">
      <dsp:nvSpPr>
        <dsp:cNvPr id="0" name=""/>
        <dsp:cNvSpPr/>
      </dsp:nvSpPr>
      <dsp:spPr>
        <a:xfrm>
          <a:off x="2091465" y="1931633"/>
          <a:ext cx="598798" cy="5987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29CF85-D9B0-4196-8EF7-97A6F8C60FE5}">
      <dsp:nvSpPr>
        <dsp:cNvPr id="0" name=""/>
        <dsp:cNvSpPr/>
      </dsp:nvSpPr>
      <dsp:spPr>
        <a:xfrm>
          <a:off x="1725532" y="2742267"/>
          <a:ext cx="1330664" cy="532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Develop Arts and Technology Integration</a:t>
          </a:r>
          <a:endParaRPr lang="en-US" sz="1100" kern="1200"/>
        </a:p>
      </dsp:txBody>
      <dsp:txXfrm>
        <a:off x="1725532" y="2742267"/>
        <a:ext cx="1330664" cy="532265"/>
      </dsp:txXfrm>
    </dsp:sp>
    <dsp:sp modelId="{3F8762B8-1484-4980-A46B-B7B176CE74B3}">
      <dsp:nvSpPr>
        <dsp:cNvPr id="0" name=""/>
        <dsp:cNvSpPr/>
      </dsp:nvSpPr>
      <dsp:spPr>
        <a:xfrm>
          <a:off x="3654995" y="1931633"/>
          <a:ext cx="598798" cy="5987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3B8D51-70B9-4160-8CFC-E751F36F2887}">
      <dsp:nvSpPr>
        <dsp:cNvPr id="0" name=""/>
        <dsp:cNvSpPr/>
      </dsp:nvSpPr>
      <dsp:spPr>
        <a:xfrm>
          <a:off x="3289063" y="2742267"/>
          <a:ext cx="1330664" cy="532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Promote Sustainability and Zero-Waste Initiatives</a:t>
          </a:r>
          <a:endParaRPr lang="en-US" sz="1100" kern="1200"/>
        </a:p>
      </dsp:txBody>
      <dsp:txXfrm>
        <a:off x="3289063" y="2742267"/>
        <a:ext cx="1330664" cy="532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8DFCC-EA23-45AB-904F-5E6E4FEEC803}">
      <dsp:nvSpPr>
        <dsp:cNvPr id="0" name=""/>
        <dsp:cNvSpPr/>
      </dsp:nvSpPr>
      <dsp:spPr>
        <a:xfrm>
          <a:off x="440775" y="914121"/>
          <a:ext cx="717451" cy="717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7186E6-1F39-4FF9-ABED-94BA5CB33971}">
      <dsp:nvSpPr>
        <dsp:cNvPr id="0" name=""/>
        <dsp:cNvSpPr/>
      </dsp:nvSpPr>
      <dsp:spPr>
        <a:xfrm>
          <a:off x="2333" y="1870826"/>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a:t>Goal: Leading center for immersive learning by 2028.</a:t>
          </a:r>
          <a:endParaRPr lang="en-US" sz="1300" kern="1200"/>
        </a:p>
      </dsp:txBody>
      <dsp:txXfrm>
        <a:off x="2333" y="1870826"/>
        <a:ext cx="1594335" cy="637734"/>
      </dsp:txXfrm>
    </dsp:sp>
    <dsp:sp modelId="{86065298-31F3-4E69-9BD8-7B960AF86E4E}">
      <dsp:nvSpPr>
        <dsp:cNvPr id="0" name=""/>
        <dsp:cNvSpPr/>
      </dsp:nvSpPr>
      <dsp:spPr>
        <a:xfrm>
          <a:off x="2314120" y="914121"/>
          <a:ext cx="717451" cy="7174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4180B5-CBEB-4F7B-AF11-C97691476127}">
      <dsp:nvSpPr>
        <dsp:cNvPr id="0" name=""/>
        <dsp:cNvSpPr/>
      </dsp:nvSpPr>
      <dsp:spPr>
        <a:xfrm>
          <a:off x="1875678" y="1870826"/>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a:t>Years 1-2: Expand VR and AI labs, offer pilot programs.</a:t>
          </a:r>
          <a:endParaRPr lang="en-US" sz="1300" kern="1200"/>
        </a:p>
      </dsp:txBody>
      <dsp:txXfrm>
        <a:off x="1875678" y="1870826"/>
        <a:ext cx="1594335" cy="637734"/>
      </dsp:txXfrm>
    </dsp:sp>
    <dsp:sp modelId="{5A68B64A-38CE-4F4C-948C-62EE0FA60180}">
      <dsp:nvSpPr>
        <dsp:cNvPr id="0" name=""/>
        <dsp:cNvSpPr/>
      </dsp:nvSpPr>
      <dsp:spPr>
        <a:xfrm>
          <a:off x="4187465" y="914121"/>
          <a:ext cx="717451" cy="7174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6D715F-B1E9-4176-A890-8799505D717D}">
      <dsp:nvSpPr>
        <dsp:cNvPr id="0" name=""/>
        <dsp:cNvSpPr/>
      </dsp:nvSpPr>
      <dsp:spPr>
        <a:xfrm>
          <a:off x="3749022" y="1870826"/>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a:t>Years 3-4: Scale programs, partner with industry.</a:t>
          </a:r>
          <a:endParaRPr lang="en-US" sz="1300" kern="1200"/>
        </a:p>
      </dsp:txBody>
      <dsp:txXfrm>
        <a:off x="3749022" y="1870826"/>
        <a:ext cx="1594335" cy="637734"/>
      </dsp:txXfrm>
    </dsp:sp>
    <dsp:sp modelId="{F8E92F0C-6C34-46BC-8463-50E02693CAA5}">
      <dsp:nvSpPr>
        <dsp:cNvPr id="0" name=""/>
        <dsp:cNvSpPr/>
      </dsp:nvSpPr>
      <dsp:spPr>
        <a:xfrm>
          <a:off x="6060810" y="914121"/>
          <a:ext cx="717451" cy="7174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95455F-79DA-4F71-802C-2CE366BCAC6B}">
      <dsp:nvSpPr>
        <dsp:cNvPr id="0" name=""/>
        <dsp:cNvSpPr/>
      </dsp:nvSpPr>
      <dsp:spPr>
        <a:xfrm>
          <a:off x="5622367" y="1870826"/>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a:t>Year 5: Establish 'Data Analytics as a Service' for small businesses.</a:t>
          </a:r>
          <a:endParaRPr lang="en-US" sz="1300" kern="1200"/>
        </a:p>
      </dsp:txBody>
      <dsp:txXfrm>
        <a:off x="5622367" y="1870826"/>
        <a:ext cx="1594335" cy="637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5E190-A7C1-42CF-90AC-4FE2AE36E8AB}">
      <dsp:nvSpPr>
        <dsp:cNvPr id="0" name=""/>
        <dsp:cNvSpPr/>
      </dsp:nvSpPr>
      <dsp:spPr>
        <a:xfrm>
          <a:off x="1902" y="1496339"/>
          <a:ext cx="1509086" cy="2112720"/>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654" tIns="330200" rIns="117654" bIns="330200" numCol="1" spcCol="1270" anchor="t" anchorCtr="0">
          <a:noAutofit/>
        </a:bodyPr>
        <a:lstStyle/>
        <a:p>
          <a:pPr marL="0" lvl="0" indent="0" algn="l" defTabSz="488950">
            <a:lnSpc>
              <a:spcPct val="90000"/>
            </a:lnSpc>
            <a:spcBef>
              <a:spcPct val="0"/>
            </a:spcBef>
            <a:spcAft>
              <a:spcPct val="35000"/>
            </a:spcAft>
            <a:buNone/>
          </a:pPr>
          <a:r>
            <a:rPr lang="en-US" sz="1100" b="0" i="0" kern="1200"/>
            <a:t>Goal: Launch Research Hub focused on STEM, data, and business.</a:t>
          </a:r>
          <a:endParaRPr lang="en-US" sz="1100" kern="1200"/>
        </a:p>
      </dsp:txBody>
      <dsp:txXfrm>
        <a:off x="1902" y="2299173"/>
        <a:ext cx="1509086" cy="1267632"/>
      </dsp:txXfrm>
    </dsp:sp>
    <dsp:sp modelId="{72D268FF-6CC9-4203-B5BB-A2E363B9DCB2}">
      <dsp:nvSpPr>
        <dsp:cNvPr id="0" name=""/>
        <dsp:cNvSpPr/>
      </dsp:nvSpPr>
      <dsp:spPr>
        <a:xfrm>
          <a:off x="439537" y="1707611"/>
          <a:ext cx="633816" cy="633816"/>
        </a:xfrm>
        <a:prstGeom prst="ellips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15" tIns="12700" rIns="49415" bIns="12700" numCol="1" spcCol="1270" anchor="ctr" anchorCtr="0">
          <a:noAutofit/>
        </a:bodyPr>
        <a:lstStyle/>
        <a:p>
          <a:pPr marL="0" lvl="0" indent="0" algn="ctr" defTabSz="1333500">
            <a:lnSpc>
              <a:spcPct val="90000"/>
            </a:lnSpc>
            <a:spcBef>
              <a:spcPct val="0"/>
            </a:spcBef>
            <a:spcAft>
              <a:spcPct val="35000"/>
            </a:spcAft>
            <a:buNone/>
          </a:pPr>
          <a:r>
            <a:rPr lang="en-US" sz="3000" kern="1200"/>
            <a:t>1</a:t>
          </a:r>
        </a:p>
      </dsp:txBody>
      <dsp:txXfrm>
        <a:off x="532357" y="1800431"/>
        <a:ext cx="448176" cy="448176"/>
      </dsp:txXfrm>
    </dsp:sp>
    <dsp:sp modelId="{D56CCD2E-2146-4855-87BB-57CEF5D7D842}">
      <dsp:nvSpPr>
        <dsp:cNvPr id="0" name=""/>
        <dsp:cNvSpPr/>
      </dsp:nvSpPr>
      <dsp:spPr>
        <a:xfrm>
          <a:off x="1902" y="3608988"/>
          <a:ext cx="1509086" cy="72"/>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0E29C-9208-4513-8E7B-06B353849D00}">
      <dsp:nvSpPr>
        <dsp:cNvPr id="0" name=""/>
        <dsp:cNvSpPr/>
      </dsp:nvSpPr>
      <dsp:spPr>
        <a:xfrm>
          <a:off x="1661897" y="1496339"/>
          <a:ext cx="1509086" cy="2112720"/>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654" tIns="330200" rIns="117654" bIns="330200" numCol="1" spcCol="1270" anchor="t" anchorCtr="0">
          <a:noAutofit/>
        </a:bodyPr>
        <a:lstStyle/>
        <a:p>
          <a:pPr marL="0" lvl="0" indent="0" algn="l" defTabSz="488950">
            <a:lnSpc>
              <a:spcPct val="90000"/>
            </a:lnSpc>
            <a:spcBef>
              <a:spcPct val="0"/>
            </a:spcBef>
            <a:spcAft>
              <a:spcPct val="35000"/>
            </a:spcAft>
            <a:buNone/>
          </a:pPr>
          <a:r>
            <a:rPr lang="en-US" sz="1100" b="0" i="0" kern="1200"/>
            <a:t>Years 1-2: Secure partnerships with academic institutions and industry.</a:t>
          </a:r>
          <a:endParaRPr lang="en-US" sz="1100" kern="1200"/>
        </a:p>
      </dsp:txBody>
      <dsp:txXfrm>
        <a:off x="1661897" y="2299173"/>
        <a:ext cx="1509086" cy="1267632"/>
      </dsp:txXfrm>
    </dsp:sp>
    <dsp:sp modelId="{F353A0CA-118D-4804-95DA-08F4E8F394D5}">
      <dsp:nvSpPr>
        <dsp:cNvPr id="0" name=""/>
        <dsp:cNvSpPr/>
      </dsp:nvSpPr>
      <dsp:spPr>
        <a:xfrm>
          <a:off x="2099532" y="1707611"/>
          <a:ext cx="633816" cy="633816"/>
        </a:xfrm>
        <a:prstGeom prst="ellips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15" tIns="12700" rIns="49415" bIns="12700" numCol="1" spcCol="1270" anchor="ctr" anchorCtr="0">
          <a:noAutofit/>
        </a:bodyPr>
        <a:lstStyle/>
        <a:p>
          <a:pPr marL="0" lvl="0" indent="0" algn="ctr" defTabSz="1333500">
            <a:lnSpc>
              <a:spcPct val="90000"/>
            </a:lnSpc>
            <a:spcBef>
              <a:spcPct val="0"/>
            </a:spcBef>
            <a:spcAft>
              <a:spcPct val="35000"/>
            </a:spcAft>
            <a:buNone/>
          </a:pPr>
          <a:r>
            <a:rPr lang="en-US" sz="3000" kern="1200"/>
            <a:t>2</a:t>
          </a:r>
        </a:p>
      </dsp:txBody>
      <dsp:txXfrm>
        <a:off x="2192352" y="1800431"/>
        <a:ext cx="448176" cy="448176"/>
      </dsp:txXfrm>
    </dsp:sp>
    <dsp:sp modelId="{DCA56E09-9B26-49B6-AE98-9B6D302956B5}">
      <dsp:nvSpPr>
        <dsp:cNvPr id="0" name=""/>
        <dsp:cNvSpPr/>
      </dsp:nvSpPr>
      <dsp:spPr>
        <a:xfrm>
          <a:off x="1661897" y="3608988"/>
          <a:ext cx="1509086" cy="72"/>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BEC658-C14A-4BFE-AC4A-8825036FA10D}">
      <dsp:nvSpPr>
        <dsp:cNvPr id="0" name=""/>
        <dsp:cNvSpPr/>
      </dsp:nvSpPr>
      <dsp:spPr>
        <a:xfrm>
          <a:off x="3321891" y="1496339"/>
          <a:ext cx="1509086" cy="2112720"/>
        </a:xfrm>
        <a:prstGeom prst="rect">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654" tIns="330200" rIns="117654" bIns="330200" numCol="1" spcCol="1270" anchor="t" anchorCtr="0">
          <a:noAutofit/>
        </a:bodyPr>
        <a:lstStyle/>
        <a:p>
          <a:pPr marL="0" lvl="0" indent="0" algn="l" defTabSz="488950">
            <a:lnSpc>
              <a:spcPct val="90000"/>
            </a:lnSpc>
            <a:spcBef>
              <a:spcPct val="0"/>
            </a:spcBef>
            <a:spcAft>
              <a:spcPct val="35000"/>
            </a:spcAft>
            <a:buNone/>
          </a:pPr>
          <a:r>
            <a:rPr lang="en-US" sz="1100" b="0" i="0" kern="1200"/>
            <a:t>Year 3: Develop faculty/student-led research projects.</a:t>
          </a:r>
          <a:endParaRPr lang="en-US" sz="1100" kern="1200"/>
        </a:p>
      </dsp:txBody>
      <dsp:txXfrm>
        <a:off x="3321891" y="2299173"/>
        <a:ext cx="1509086" cy="1267632"/>
      </dsp:txXfrm>
    </dsp:sp>
    <dsp:sp modelId="{06DD85DE-DB27-4D60-996B-E9FCBDCEF422}">
      <dsp:nvSpPr>
        <dsp:cNvPr id="0" name=""/>
        <dsp:cNvSpPr/>
      </dsp:nvSpPr>
      <dsp:spPr>
        <a:xfrm>
          <a:off x="3759526" y="1707611"/>
          <a:ext cx="633816" cy="633816"/>
        </a:xfrm>
        <a:prstGeom prst="ellips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15" tIns="12700" rIns="49415" bIns="12700" numCol="1" spcCol="1270" anchor="ctr" anchorCtr="0">
          <a:noAutofit/>
        </a:bodyPr>
        <a:lstStyle/>
        <a:p>
          <a:pPr marL="0" lvl="0" indent="0" algn="ctr" defTabSz="1333500">
            <a:lnSpc>
              <a:spcPct val="90000"/>
            </a:lnSpc>
            <a:spcBef>
              <a:spcPct val="0"/>
            </a:spcBef>
            <a:spcAft>
              <a:spcPct val="35000"/>
            </a:spcAft>
            <a:buNone/>
          </a:pPr>
          <a:r>
            <a:rPr lang="en-US" sz="3000" kern="1200"/>
            <a:t>3</a:t>
          </a:r>
        </a:p>
      </dsp:txBody>
      <dsp:txXfrm>
        <a:off x="3852346" y="1800431"/>
        <a:ext cx="448176" cy="448176"/>
      </dsp:txXfrm>
    </dsp:sp>
    <dsp:sp modelId="{C38B368C-11DC-4C6B-9A2C-A030D6F2ED2F}">
      <dsp:nvSpPr>
        <dsp:cNvPr id="0" name=""/>
        <dsp:cNvSpPr/>
      </dsp:nvSpPr>
      <dsp:spPr>
        <a:xfrm>
          <a:off x="3321891" y="3608988"/>
          <a:ext cx="1509086" cy="72"/>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9FA7EC-788F-454E-BA0D-FB4A3E9B008F}">
      <dsp:nvSpPr>
        <dsp:cNvPr id="0" name=""/>
        <dsp:cNvSpPr/>
      </dsp:nvSpPr>
      <dsp:spPr>
        <a:xfrm>
          <a:off x="4981886" y="1496339"/>
          <a:ext cx="1509086" cy="2112720"/>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654" tIns="330200" rIns="117654" bIns="330200" numCol="1" spcCol="1270" anchor="t" anchorCtr="0">
          <a:noAutofit/>
        </a:bodyPr>
        <a:lstStyle/>
        <a:p>
          <a:pPr marL="0" lvl="0" indent="0" algn="l" defTabSz="488950">
            <a:lnSpc>
              <a:spcPct val="90000"/>
            </a:lnSpc>
            <a:spcBef>
              <a:spcPct val="0"/>
            </a:spcBef>
            <a:spcAft>
              <a:spcPct val="35000"/>
            </a:spcAft>
            <a:buNone/>
          </a:pPr>
          <a:r>
            <a:rPr lang="en-US" sz="1100" b="0" i="0" kern="1200"/>
            <a:t>Years 4-5: Establish formal Research Hub, secure grants.</a:t>
          </a:r>
          <a:endParaRPr lang="en-US" sz="1100" kern="1200"/>
        </a:p>
      </dsp:txBody>
      <dsp:txXfrm>
        <a:off x="4981886" y="2299173"/>
        <a:ext cx="1509086" cy="1267632"/>
      </dsp:txXfrm>
    </dsp:sp>
    <dsp:sp modelId="{F335E195-934C-4D92-B174-2E164E05ADEA}">
      <dsp:nvSpPr>
        <dsp:cNvPr id="0" name=""/>
        <dsp:cNvSpPr/>
      </dsp:nvSpPr>
      <dsp:spPr>
        <a:xfrm>
          <a:off x="5419521" y="1707611"/>
          <a:ext cx="633816" cy="633816"/>
        </a:xfrm>
        <a:prstGeom prst="ellips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15" tIns="12700" rIns="49415" bIns="12700" numCol="1" spcCol="1270" anchor="ctr" anchorCtr="0">
          <a:noAutofit/>
        </a:bodyPr>
        <a:lstStyle/>
        <a:p>
          <a:pPr marL="0" lvl="0" indent="0" algn="ctr" defTabSz="1333500">
            <a:lnSpc>
              <a:spcPct val="90000"/>
            </a:lnSpc>
            <a:spcBef>
              <a:spcPct val="0"/>
            </a:spcBef>
            <a:spcAft>
              <a:spcPct val="35000"/>
            </a:spcAft>
            <a:buNone/>
          </a:pPr>
          <a:r>
            <a:rPr lang="en-US" sz="3000" kern="1200"/>
            <a:t>4</a:t>
          </a:r>
        </a:p>
      </dsp:txBody>
      <dsp:txXfrm>
        <a:off x="5512341" y="1800431"/>
        <a:ext cx="448176" cy="448176"/>
      </dsp:txXfrm>
    </dsp:sp>
    <dsp:sp modelId="{041FC19A-1570-4A26-ABD6-9DAB9D96B8F8}">
      <dsp:nvSpPr>
        <dsp:cNvPr id="0" name=""/>
        <dsp:cNvSpPr/>
      </dsp:nvSpPr>
      <dsp:spPr>
        <a:xfrm>
          <a:off x="4981886" y="3608988"/>
          <a:ext cx="1509086" cy="72"/>
        </a:xfrm>
        <a:prstGeom prst="rect">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E0DC2-C120-46DB-AB74-08266425DC7D}">
      <dsp:nvSpPr>
        <dsp:cNvPr id="0" name=""/>
        <dsp:cNvSpPr/>
      </dsp:nvSpPr>
      <dsp:spPr>
        <a:xfrm>
          <a:off x="155020" y="505747"/>
          <a:ext cx="914666" cy="91466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FC699-FC0F-46F9-BFB0-D52B5930005E}">
      <dsp:nvSpPr>
        <dsp:cNvPr id="0" name=""/>
        <dsp:cNvSpPr/>
      </dsp:nvSpPr>
      <dsp:spPr>
        <a:xfrm>
          <a:off x="347100" y="697827"/>
          <a:ext cx="530506" cy="5305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EEAB752-AC11-454E-A08F-50E6F9C043F4}">
      <dsp:nvSpPr>
        <dsp:cNvPr id="0" name=""/>
        <dsp:cNvSpPr/>
      </dsp:nvSpPr>
      <dsp:spPr>
        <a:xfrm>
          <a:off x="1265686" y="505747"/>
          <a:ext cx="2155998" cy="914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0" i="0" kern="1200"/>
            <a:t>Goal: Lead in promoting diversity-driven business ecosystems.</a:t>
          </a:r>
          <a:endParaRPr lang="en-US" sz="1600" kern="1200"/>
        </a:p>
      </dsp:txBody>
      <dsp:txXfrm>
        <a:off x="1265686" y="505747"/>
        <a:ext cx="2155998" cy="914666"/>
      </dsp:txXfrm>
    </dsp:sp>
    <dsp:sp modelId="{C2C824EF-715E-49FE-AF00-A1BF25B865F4}">
      <dsp:nvSpPr>
        <dsp:cNvPr id="0" name=""/>
        <dsp:cNvSpPr/>
      </dsp:nvSpPr>
      <dsp:spPr>
        <a:xfrm>
          <a:off x="3797351" y="505747"/>
          <a:ext cx="914666" cy="91466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A6E09-555A-4797-A3E0-A149B1429E68}">
      <dsp:nvSpPr>
        <dsp:cNvPr id="0" name=""/>
        <dsp:cNvSpPr/>
      </dsp:nvSpPr>
      <dsp:spPr>
        <a:xfrm>
          <a:off x="3989431" y="697827"/>
          <a:ext cx="530506" cy="5305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8AE4033-D1D0-4CD8-BA2A-1302338A21C9}">
      <dsp:nvSpPr>
        <dsp:cNvPr id="0" name=""/>
        <dsp:cNvSpPr/>
      </dsp:nvSpPr>
      <dsp:spPr>
        <a:xfrm>
          <a:off x="4908017" y="505747"/>
          <a:ext cx="2155998" cy="914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0" i="0" kern="1200"/>
            <a:t>Year 1: Create guidelines for diverse supplier proposal development.</a:t>
          </a:r>
          <a:endParaRPr lang="en-US" sz="1600" kern="1200"/>
        </a:p>
      </dsp:txBody>
      <dsp:txXfrm>
        <a:off x="4908017" y="505747"/>
        <a:ext cx="2155998" cy="914666"/>
      </dsp:txXfrm>
    </dsp:sp>
    <dsp:sp modelId="{BE096274-305B-4F79-B61C-77887EA1222F}">
      <dsp:nvSpPr>
        <dsp:cNvPr id="0" name=""/>
        <dsp:cNvSpPr/>
      </dsp:nvSpPr>
      <dsp:spPr>
        <a:xfrm>
          <a:off x="155020" y="2002269"/>
          <a:ext cx="914666" cy="91466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68F986-CD15-4758-B669-063BF51E8416}">
      <dsp:nvSpPr>
        <dsp:cNvPr id="0" name=""/>
        <dsp:cNvSpPr/>
      </dsp:nvSpPr>
      <dsp:spPr>
        <a:xfrm>
          <a:off x="347100" y="2194349"/>
          <a:ext cx="530506" cy="5305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841A67A-7EB1-45BD-B3DD-C4E3160E76A5}">
      <dsp:nvSpPr>
        <dsp:cNvPr id="0" name=""/>
        <dsp:cNvSpPr/>
      </dsp:nvSpPr>
      <dsp:spPr>
        <a:xfrm>
          <a:off x="1265686" y="2002269"/>
          <a:ext cx="2155998" cy="914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0" i="0" kern="1200"/>
            <a:t>Years 2-3: Offer workshops and consultancy services.</a:t>
          </a:r>
          <a:endParaRPr lang="en-US" sz="1600" kern="1200"/>
        </a:p>
      </dsp:txBody>
      <dsp:txXfrm>
        <a:off x="1265686" y="2002269"/>
        <a:ext cx="2155998" cy="914666"/>
      </dsp:txXfrm>
    </dsp:sp>
    <dsp:sp modelId="{0DB5298B-BF1A-49B5-A367-71A4D7E53D35}">
      <dsp:nvSpPr>
        <dsp:cNvPr id="0" name=""/>
        <dsp:cNvSpPr/>
      </dsp:nvSpPr>
      <dsp:spPr>
        <a:xfrm>
          <a:off x="3797351" y="2002269"/>
          <a:ext cx="914666" cy="91466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A25D57-A75C-401D-AA94-2DE4F011BFD4}">
      <dsp:nvSpPr>
        <dsp:cNvPr id="0" name=""/>
        <dsp:cNvSpPr/>
      </dsp:nvSpPr>
      <dsp:spPr>
        <a:xfrm>
          <a:off x="3989431" y="2194349"/>
          <a:ext cx="530506" cy="5305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D4A002-EE96-4367-B333-B1BF3CF2BCFD}">
      <dsp:nvSpPr>
        <dsp:cNvPr id="0" name=""/>
        <dsp:cNvSpPr/>
      </dsp:nvSpPr>
      <dsp:spPr>
        <a:xfrm>
          <a:off x="4908017" y="2002269"/>
          <a:ext cx="2155998" cy="914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0" i="0" kern="1200"/>
            <a:t>Years 4-5: Establish 'Supplier Diversity as a Service'.</a:t>
          </a:r>
          <a:endParaRPr lang="en-US" sz="1600" kern="1200"/>
        </a:p>
      </dsp:txBody>
      <dsp:txXfrm>
        <a:off x="4908017" y="2002269"/>
        <a:ext cx="2155998" cy="9146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51923-7445-4A1F-BC5D-5EDED4B24FD9}">
      <dsp:nvSpPr>
        <dsp:cNvPr id="0" name=""/>
        <dsp:cNvSpPr/>
      </dsp:nvSpPr>
      <dsp:spPr>
        <a:xfrm>
          <a:off x="636511" y="369040"/>
          <a:ext cx="1249400" cy="12494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BD1E9-A127-4AB7-8F4E-133F46D70EB1}">
      <dsp:nvSpPr>
        <dsp:cNvPr id="0" name=""/>
        <dsp:cNvSpPr/>
      </dsp:nvSpPr>
      <dsp:spPr>
        <a:xfrm>
          <a:off x="902776" y="635305"/>
          <a:ext cx="716869" cy="716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F73460-9C83-4735-AFFB-A7989D25FEF5}">
      <dsp:nvSpPr>
        <dsp:cNvPr id="0" name=""/>
        <dsp:cNvSpPr/>
      </dsp:nvSpPr>
      <dsp:spPr>
        <a:xfrm>
          <a:off x="237112" y="2007597"/>
          <a:ext cx="2048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0" i="0" kern="1200"/>
            <a:t>Goal: Drive innovation at the intersection of arts and technology.</a:t>
          </a:r>
          <a:endParaRPr lang="en-US" sz="1300" kern="1200"/>
        </a:p>
      </dsp:txBody>
      <dsp:txXfrm>
        <a:off x="237112" y="2007597"/>
        <a:ext cx="2048197" cy="720000"/>
      </dsp:txXfrm>
    </dsp:sp>
    <dsp:sp modelId="{D6E70779-C926-4E29-838F-BE480C8B0395}">
      <dsp:nvSpPr>
        <dsp:cNvPr id="0" name=""/>
        <dsp:cNvSpPr/>
      </dsp:nvSpPr>
      <dsp:spPr>
        <a:xfrm>
          <a:off x="3043143" y="369040"/>
          <a:ext cx="1249400" cy="12494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46352F-5EA2-4A9B-B9D7-FA52BA87574E}">
      <dsp:nvSpPr>
        <dsp:cNvPr id="0" name=""/>
        <dsp:cNvSpPr/>
      </dsp:nvSpPr>
      <dsp:spPr>
        <a:xfrm>
          <a:off x="3309408" y="635305"/>
          <a:ext cx="716869" cy="716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5A28D6A-DD9D-4404-BB93-173026B9B181}">
      <dsp:nvSpPr>
        <dsp:cNvPr id="0" name=""/>
        <dsp:cNvSpPr/>
      </dsp:nvSpPr>
      <dsp:spPr>
        <a:xfrm>
          <a:off x="2643744" y="2007597"/>
          <a:ext cx="2048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0" i="0" kern="1200"/>
            <a:t>Year 1: Launch workshops on AI and VR in arts.</a:t>
          </a:r>
          <a:endParaRPr lang="en-US" sz="1300" kern="1200"/>
        </a:p>
      </dsp:txBody>
      <dsp:txXfrm>
        <a:off x="2643744" y="2007597"/>
        <a:ext cx="2048197" cy="720000"/>
      </dsp:txXfrm>
    </dsp:sp>
    <dsp:sp modelId="{8CD4C17E-DC1B-4618-B590-39D477823D5B}">
      <dsp:nvSpPr>
        <dsp:cNvPr id="0" name=""/>
        <dsp:cNvSpPr/>
      </dsp:nvSpPr>
      <dsp:spPr>
        <a:xfrm>
          <a:off x="5449775" y="369040"/>
          <a:ext cx="1249400" cy="12494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F92FC2-D7D0-4E62-90CD-C54C105DFB4A}">
      <dsp:nvSpPr>
        <dsp:cNvPr id="0" name=""/>
        <dsp:cNvSpPr/>
      </dsp:nvSpPr>
      <dsp:spPr>
        <a:xfrm>
          <a:off x="5716040" y="635305"/>
          <a:ext cx="716869" cy="716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46F446-8DED-45B5-9FC3-77DB6D62422E}">
      <dsp:nvSpPr>
        <dsp:cNvPr id="0" name=""/>
        <dsp:cNvSpPr/>
      </dsp:nvSpPr>
      <dsp:spPr>
        <a:xfrm>
          <a:off x="5050376" y="2007597"/>
          <a:ext cx="2048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0" i="0" kern="1200"/>
            <a:t>Years 2-3: Promote arts entrepreneurship with accelerator programs.</a:t>
          </a:r>
          <a:endParaRPr lang="en-US" sz="1300" kern="1200"/>
        </a:p>
      </dsp:txBody>
      <dsp:txXfrm>
        <a:off x="5050376" y="2007597"/>
        <a:ext cx="2048197" cy="720000"/>
      </dsp:txXfrm>
    </dsp:sp>
    <dsp:sp modelId="{0C3B0E68-6E01-49DB-A963-E086B874F30D}">
      <dsp:nvSpPr>
        <dsp:cNvPr id="0" name=""/>
        <dsp:cNvSpPr/>
      </dsp:nvSpPr>
      <dsp:spPr>
        <a:xfrm>
          <a:off x="7856407" y="369040"/>
          <a:ext cx="1249400" cy="12494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1F4C50-8918-4F5E-85BC-8A52338777E4}">
      <dsp:nvSpPr>
        <dsp:cNvPr id="0" name=""/>
        <dsp:cNvSpPr/>
      </dsp:nvSpPr>
      <dsp:spPr>
        <a:xfrm>
          <a:off x="8122672" y="635305"/>
          <a:ext cx="716869" cy="716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0C4897D-480F-45DD-9520-25CBEFB22793}">
      <dsp:nvSpPr>
        <dsp:cNvPr id="0" name=""/>
        <dsp:cNvSpPr/>
      </dsp:nvSpPr>
      <dsp:spPr>
        <a:xfrm>
          <a:off x="7457008" y="2007597"/>
          <a:ext cx="2048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0" i="0" kern="1200"/>
            <a:t>Years 4-5: Establish 'Arts and Tech Innovation Hub'.</a:t>
          </a:r>
          <a:endParaRPr lang="en-US" sz="1300" kern="1200"/>
        </a:p>
      </dsp:txBody>
      <dsp:txXfrm>
        <a:off x="7457008" y="2007597"/>
        <a:ext cx="2048197"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85949-D656-4D6C-9BA3-BBA4A994D741}">
      <dsp:nvSpPr>
        <dsp:cNvPr id="0" name=""/>
        <dsp:cNvSpPr/>
      </dsp:nvSpPr>
      <dsp:spPr>
        <a:xfrm>
          <a:off x="0" y="2118"/>
          <a:ext cx="6492875" cy="1073928"/>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B0C22A-246E-4B9F-82C5-B7A827F318F7}">
      <dsp:nvSpPr>
        <dsp:cNvPr id="0" name=""/>
        <dsp:cNvSpPr/>
      </dsp:nvSpPr>
      <dsp:spPr>
        <a:xfrm>
          <a:off x="324863" y="243752"/>
          <a:ext cx="590660" cy="590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5D5581-FD18-4439-9F17-27B77737F635}">
      <dsp:nvSpPr>
        <dsp:cNvPr id="0" name=""/>
        <dsp:cNvSpPr/>
      </dsp:nvSpPr>
      <dsp:spPr>
        <a:xfrm>
          <a:off x="1240387" y="2118"/>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33450">
            <a:lnSpc>
              <a:spcPct val="90000"/>
            </a:lnSpc>
            <a:spcBef>
              <a:spcPct val="0"/>
            </a:spcBef>
            <a:spcAft>
              <a:spcPct val="35000"/>
            </a:spcAft>
            <a:buNone/>
          </a:pPr>
          <a:r>
            <a:rPr lang="en-US" sz="2100" b="0" i="0" kern="1200"/>
            <a:t>Goal: Foster a sustainable environment and become a model for zero-waste technology.</a:t>
          </a:r>
          <a:endParaRPr lang="en-US" sz="2100" kern="1200"/>
        </a:p>
      </dsp:txBody>
      <dsp:txXfrm>
        <a:off x="1240387" y="2118"/>
        <a:ext cx="5252487" cy="1073928"/>
      </dsp:txXfrm>
    </dsp:sp>
    <dsp:sp modelId="{86CE5677-E6C1-4E7D-962A-3317B9271EA4}">
      <dsp:nvSpPr>
        <dsp:cNvPr id="0" name=""/>
        <dsp:cNvSpPr/>
      </dsp:nvSpPr>
      <dsp:spPr>
        <a:xfrm>
          <a:off x="0" y="1344530"/>
          <a:ext cx="6492875" cy="1073928"/>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3BFA9-87BE-487C-8812-72EECB642632}">
      <dsp:nvSpPr>
        <dsp:cNvPr id="0" name=""/>
        <dsp:cNvSpPr/>
      </dsp:nvSpPr>
      <dsp:spPr>
        <a:xfrm>
          <a:off x="324863" y="1586164"/>
          <a:ext cx="590660" cy="5906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F25B85-1368-492F-AC95-B7B2F0495BDA}">
      <dsp:nvSpPr>
        <dsp:cNvPr id="0" name=""/>
        <dsp:cNvSpPr/>
      </dsp:nvSpPr>
      <dsp:spPr>
        <a:xfrm>
          <a:off x="1240387" y="1344530"/>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33450">
            <a:lnSpc>
              <a:spcPct val="90000"/>
            </a:lnSpc>
            <a:spcBef>
              <a:spcPct val="0"/>
            </a:spcBef>
            <a:spcAft>
              <a:spcPct val="35000"/>
            </a:spcAft>
            <a:buNone/>
          </a:pPr>
          <a:r>
            <a:rPr lang="en-US" sz="2100" b="0" i="0" kern="1200"/>
            <a:t>Year 1: Implement zero-waste guidelines and composting initiative.</a:t>
          </a:r>
          <a:endParaRPr lang="en-US" sz="2100" kern="1200"/>
        </a:p>
      </dsp:txBody>
      <dsp:txXfrm>
        <a:off x="1240387" y="1344530"/>
        <a:ext cx="5252487" cy="1073928"/>
      </dsp:txXfrm>
    </dsp:sp>
    <dsp:sp modelId="{4E078F04-78F6-4777-975F-27FB28BA6371}">
      <dsp:nvSpPr>
        <dsp:cNvPr id="0" name=""/>
        <dsp:cNvSpPr/>
      </dsp:nvSpPr>
      <dsp:spPr>
        <a:xfrm>
          <a:off x="0" y="2686941"/>
          <a:ext cx="6492875" cy="1073928"/>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071D9B-2A13-4F9E-B0B6-043EF149B3A2}">
      <dsp:nvSpPr>
        <dsp:cNvPr id="0" name=""/>
        <dsp:cNvSpPr/>
      </dsp:nvSpPr>
      <dsp:spPr>
        <a:xfrm>
          <a:off x="324863" y="2928575"/>
          <a:ext cx="590660" cy="5906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54C60F-1B33-4901-84B7-CAA50068DC00}">
      <dsp:nvSpPr>
        <dsp:cNvPr id="0" name=""/>
        <dsp:cNvSpPr/>
      </dsp:nvSpPr>
      <dsp:spPr>
        <a:xfrm>
          <a:off x="1240387" y="2686941"/>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33450">
            <a:lnSpc>
              <a:spcPct val="90000"/>
            </a:lnSpc>
            <a:spcBef>
              <a:spcPct val="0"/>
            </a:spcBef>
            <a:spcAft>
              <a:spcPct val="35000"/>
            </a:spcAft>
            <a:buNone/>
          </a:pPr>
          <a:r>
            <a:rPr lang="en-US" sz="2100" b="0" i="0" kern="1200"/>
            <a:t>Years 2-3: Integrate sustainable practices (reuse coffee grounds, etc.).</a:t>
          </a:r>
          <a:endParaRPr lang="en-US" sz="2100" kern="1200"/>
        </a:p>
      </dsp:txBody>
      <dsp:txXfrm>
        <a:off x="1240387" y="2686941"/>
        <a:ext cx="5252487" cy="1073928"/>
      </dsp:txXfrm>
    </dsp:sp>
    <dsp:sp modelId="{6510F64D-0ACD-4FF4-A7DA-A9F5DB347170}">
      <dsp:nvSpPr>
        <dsp:cNvPr id="0" name=""/>
        <dsp:cNvSpPr/>
      </dsp:nvSpPr>
      <dsp:spPr>
        <a:xfrm>
          <a:off x="0" y="4029352"/>
          <a:ext cx="6492875" cy="1073928"/>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7EF33-DD4A-49E2-B7B7-C6C15CD2D7F6}">
      <dsp:nvSpPr>
        <dsp:cNvPr id="0" name=""/>
        <dsp:cNvSpPr/>
      </dsp:nvSpPr>
      <dsp:spPr>
        <a:xfrm>
          <a:off x="324863" y="4270986"/>
          <a:ext cx="590660" cy="5906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B3780FB-A310-46E1-88A5-03FDA7970B11}">
      <dsp:nvSpPr>
        <dsp:cNvPr id="0" name=""/>
        <dsp:cNvSpPr/>
      </dsp:nvSpPr>
      <dsp:spPr>
        <a:xfrm>
          <a:off x="1240387" y="4029352"/>
          <a:ext cx="5252487" cy="107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57" tIns="113657" rIns="113657" bIns="113657" numCol="1" spcCol="1270" anchor="ctr" anchorCtr="0">
          <a:noAutofit/>
        </a:bodyPr>
        <a:lstStyle/>
        <a:p>
          <a:pPr marL="0" lvl="0" indent="0" algn="l" defTabSz="933450">
            <a:lnSpc>
              <a:spcPct val="90000"/>
            </a:lnSpc>
            <a:spcBef>
              <a:spcPct val="0"/>
            </a:spcBef>
            <a:spcAft>
              <a:spcPct val="35000"/>
            </a:spcAft>
            <a:buNone/>
          </a:pPr>
          <a:r>
            <a:rPr lang="en-US" sz="2100" b="0" i="0" kern="1200"/>
            <a:t>Years 4-5: Host annual sustainability symposiums.</a:t>
          </a:r>
          <a:endParaRPr lang="en-US" sz="2100" kern="1200"/>
        </a:p>
      </dsp:txBody>
      <dsp:txXfrm>
        <a:off x="1240387" y="4029352"/>
        <a:ext cx="5252487" cy="10739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BDE6B-DD6A-4549-830C-911015EC6754}">
      <dsp:nvSpPr>
        <dsp:cNvPr id="0" name=""/>
        <dsp:cNvSpPr/>
      </dsp:nvSpPr>
      <dsp:spPr>
        <a:xfrm>
          <a:off x="1406201" y="689872"/>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44231" y="733976"/>
        <a:ext cx="16139" cy="3231"/>
      </dsp:txXfrm>
    </dsp:sp>
    <dsp:sp modelId="{02A80386-605D-4840-B2F0-8089A47A766D}">
      <dsp:nvSpPr>
        <dsp:cNvPr id="0" name=""/>
        <dsp:cNvSpPr/>
      </dsp:nvSpPr>
      <dsp:spPr>
        <a:xfrm>
          <a:off x="4528" y="314550"/>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Year 1: Launch &amp; Foundation</a:t>
          </a:r>
        </a:p>
      </dsp:txBody>
      <dsp:txXfrm>
        <a:off x="4528" y="314550"/>
        <a:ext cx="1403473" cy="842083"/>
      </dsp:txXfrm>
    </dsp:sp>
    <dsp:sp modelId="{4CF78BEC-C005-4C09-B88A-EFE8CFA842F4}">
      <dsp:nvSpPr>
        <dsp:cNvPr id="0" name=""/>
        <dsp:cNvSpPr/>
      </dsp:nvSpPr>
      <dsp:spPr>
        <a:xfrm>
          <a:off x="3132473" y="689872"/>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0503" y="733976"/>
        <a:ext cx="16139" cy="3231"/>
      </dsp:txXfrm>
    </dsp:sp>
    <dsp:sp modelId="{F3B57E3D-0926-4BCF-A3CB-FE0D3BA77EB9}">
      <dsp:nvSpPr>
        <dsp:cNvPr id="0" name=""/>
        <dsp:cNvSpPr/>
      </dsp:nvSpPr>
      <dsp:spPr>
        <a:xfrm>
          <a:off x="1730800" y="314550"/>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Start with foundational AWS certifications (Cloud Practitioner, Solutions Architect)</a:t>
          </a:r>
        </a:p>
      </dsp:txBody>
      <dsp:txXfrm>
        <a:off x="1730800" y="314550"/>
        <a:ext cx="1403473" cy="842083"/>
      </dsp:txXfrm>
    </dsp:sp>
    <dsp:sp modelId="{968B0C7A-B235-4354-BE02-258EEC283AE8}">
      <dsp:nvSpPr>
        <dsp:cNvPr id="0" name=""/>
        <dsp:cNvSpPr/>
      </dsp:nvSpPr>
      <dsp:spPr>
        <a:xfrm>
          <a:off x="4858745" y="689872"/>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6774" y="733976"/>
        <a:ext cx="16139" cy="3231"/>
      </dsp:txXfrm>
    </dsp:sp>
    <dsp:sp modelId="{192DDEEB-8349-4E24-B7EB-3EF00EF56991}">
      <dsp:nvSpPr>
        <dsp:cNvPr id="0" name=""/>
        <dsp:cNvSpPr/>
      </dsp:nvSpPr>
      <dsp:spPr>
        <a:xfrm>
          <a:off x="3457072" y="314550"/>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Partner with AWS Academy &amp; local tech companies</a:t>
          </a:r>
        </a:p>
      </dsp:txBody>
      <dsp:txXfrm>
        <a:off x="3457072" y="314550"/>
        <a:ext cx="1403473" cy="842083"/>
      </dsp:txXfrm>
    </dsp:sp>
    <dsp:sp modelId="{C525E4E6-4789-4B08-A730-FB66B224076B}">
      <dsp:nvSpPr>
        <dsp:cNvPr id="0" name=""/>
        <dsp:cNvSpPr/>
      </dsp:nvSpPr>
      <dsp:spPr>
        <a:xfrm>
          <a:off x="706265" y="1154834"/>
          <a:ext cx="5178815" cy="292198"/>
        </a:xfrm>
        <a:custGeom>
          <a:avLst/>
          <a:gdLst/>
          <a:ahLst/>
          <a:cxnLst/>
          <a:rect l="0" t="0" r="0" b="0"/>
          <a:pathLst>
            <a:path>
              <a:moveTo>
                <a:pt x="5178815" y="0"/>
              </a:moveTo>
              <a:lnTo>
                <a:pt x="5178815" y="163199"/>
              </a:lnTo>
              <a:lnTo>
                <a:pt x="0" y="163199"/>
              </a:lnTo>
              <a:lnTo>
                <a:pt x="0" y="292198"/>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65951" y="1299318"/>
        <a:ext cx="259443" cy="3231"/>
      </dsp:txXfrm>
    </dsp:sp>
    <dsp:sp modelId="{D4BDAAFA-F3B3-4B37-BA11-356B33D53E13}">
      <dsp:nvSpPr>
        <dsp:cNvPr id="0" name=""/>
        <dsp:cNvSpPr/>
      </dsp:nvSpPr>
      <dsp:spPr>
        <a:xfrm>
          <a:off x="5183344" y="314550"/>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Year 2: Expansion</a:t>
          </a:r>
        </a:p>
      </dsp:txBody>
      <dsp:txXfrm>
        <a:off x="5183344" y="314550"/>
        <a:ext cx="1403473" cy="842083"/>
      </dsp:txXfrm>
    </dsp:sp>
    <dsp:sp modelId="{100935C4-4059-4994-9040-4870690DC393}">
      <dsp:nvSpPr>
        <dsp:cNvPr id="0" name=""/>
        <dsp:cNvSpPr/>
      </dsp:nvSpPr>
      <dsp:spPr>
        <a:xfrm>
          <a:off x="1406201" y="1854755"/>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44231" y="1898859"/>
        <a:ext cx="16139" cy="3231"/>
      </dsp:txXfrm>
    </dsp:sp>
    <dsp:sp modelId="{2ED07FB5-08EA-4533-81E0-F2818F88A9F5}">
      <dsp:nvSpPr>
        <dsp:cNvPr id="0" name=""/>
        <dsp:cNvSpPr/>
      </dsp:nvSpPr>
      <dsp:spPr>
        <a:xfrm>
          <a:off x="4528" y="1479433"/>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Add advanced certifications &amp; related micro-credentials (e.g., DevOps, Security)</a:t>
          </a:r>
        </a:p>
      </dsp:txBody>
      <dsp:txXfrm>
        <a:off x="4528" y="1479433"/>
        <a:ext cx="1403473" cy="842083"/>
      </dsp:txXfrm>
    </dsp:sp>
    <dsp:sp modelId="{E6213012-CA59-4847-B85D-CD0E0955251D}">
      <dsp:nvSpPr>
        <dsp:cNvPr id="0" name=""/>
        <dsp:cNvSpPr/>
      </dsp:nvSpPr>
      <dsp:spPr>
        <a:xfrm>
          <a:off x="3132473" y="1854755"/>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0503" y="1898859"/>
        <a:ext cx="16139" cy="3231"/>
      </dsp:txXfrm>
    </dsp:sp>
    <dsp:sp modelId="{C10A187C-4F13-4677-BFAA-C9470E7D46E4}">
      <dsp:nvSpPr>
        <dsp:cNvPr id="0" name=""/>
        <dsp:cNvSpPr/>
      </dsp:nvSpPr>
      <dsp:spPr>
        <a:xfrm>
          <a:off x="1730800" y="1479433"/>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Establish internships &amp; industry partnerships</a:t>
          </a:r>
        </a:p>
      </dsp:txBody>
      <dsp:txXfrm>
        <a:off x="1730800" y="1479433"/>
        <a:ext cx="1403473" cy="842083"/>
      </dsp:txXfrm>
    </dsp:sp>
    <dsp:sp modelId="{26C96B5F-827D-410D-8AC2-A3620A8C5696}">
      <dsp:nvSpPr>
        <dsp:cNvPr id="0" name=""/>
        <dsp:cNvSpPr/>
      </dsp:nvSpPr>
      <dsp:spPr>
        <a:xfrm>
          <a:off x="4858745" y="1854755"/>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6774" y="1898859"/>
        <a:ext cx="16139" cy="3231"/>
      </dsp:txXfrm>
    </dsp:sp>
    <dsp:sp modelId="{3A1A419F-07C9-4757-86B1-5D2AF1FA8396}">
      <dsp:nvSpPr>
        <dsp:cNvPr id="0" name=""/>
        <dsp:cNvSpPr/>
      </dsp:nvSpPr>
      <dsp:spPr>
        <a:xfrm>
          <a:off x="3457072" y="1479433"/>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Year 3: Scaling &amp; Integration</a:t>
          </a:r>
        </a:p>
      </dsp:txBody>
      <dsp:txXfrm>
        <a:off x="3457072" y="1479433"/>
        <a:ext cx="1403473" cy="842083"/>
      </dsp:txXfrm>
    </dsp:sp>
    <dsp:sp modelId="{5AD4EB6B-BA68-4837-9A6C-9A3B38C9D204}">
      <dsp:nvSpPr>
        <dsp:cNvPr id="0" name=""/>
        <dsp:cNvSpPr/>
      </dsp:nvSpPr>
      <dsp:spPr>
        <a:xfrm>
          <a:off x="706265" y="2319717"/>
          <a:ext cx="5178815" cy="292198"/>
        </a:xfrm>
        <a:custGeom>
          <a:avLst/>
          <a:gdLst/>
          <a:ahLst/>
          <a:cxnLst/>
          <a:rect l="0" t="0" r="0" b="0"/>
          <a:pathLst>
            <a:path>
              <a:moveTo>
                <a:pt x="5178815" y="0"/>
              </a:moveTo>
              <a:lnTo>
                <a:pt x="5178815" y="163199"/>
              </a:lnTo>
              <a:lnTo>
                <a:pt x="0" y="163199"/>
              </a:lnTo>
              <a:lnTo>
                <a:pt x="0" y="292198"/>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65951" y="2464200"/>
        <a:ext cx="259443" cy="3231"/>
      </dsp:txXfrm>
    </dsp:sp>
    <dsp:sp modelId="{F9F4D926-1C5E-4240-918E-83C141A6DC15}">
      <dsp:nvSpPr>
        <dsp:cNvPr id="0" name=""/>
        <dsp:cNvSpPr/>
      </dsp:nvSpPr>
      <dsp:spPr>
        <a:xfrm>
          <a:off x="5183344" y="1479433"/>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Embed micro-credentials into curriculum across departments</a:t>
          </a:r>
        </a:p>
      </dsp:txBody>
      <dsp:txXfrm>
        <a:off x="5183344" y="1479433"/>
        <a:ext cx="1403473" cy="842083"/>
      </dsp:txXfrm>
    </dsp:sp>
    <dsp:sp modelId="{A85222F2-E871-4C12-B5DB-C1BBE093F20D}">
      <dsp:nvSpPr>
        <dsp:cNvPr id="0" name=""/>
        <dsp:cNvSpPr/>
      </dsp:nvSpPr>
      <dsp:spPr>
        <a:xfrm>
          <a:off x="1406201" y="3019637"/>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44231" y="3063742"/>
        <a:ext cx="16139" cy="3231"/>
      </dsp:txXfrm>
    </dsp:sp>
    <dsp:sp modelId="{08D1BDCE-FA7C-4429-AB47-98C2563A4591}">
      <dsp:nvSpPr>
        <dsp:cNvPr id="0" name=""/>
        <dsp:cNvSpPr/>
      </dsp:nvSpPr>
      <dsp:spPr>
        <a:xfrm>
          <a:off x="4528" y="2644315"/>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Offer online courses &amp; corporate training</a:t>
          </a:r>
        </a:p>
      </dsp:txBody>
      <dsp:txXfrm>
        <a:off x="4528" y="2644315"/>
        <a:ext cx="1403473" cy="842083"/>
      </dsp:txXfrm>
    </dsp:sp>
    <dsp:sp modelId="{5EA62AE3-AA58-4A76-B2CD-E04444E07FD1}">
      <dsp:nvSpPr>
        <dsp:cNvPr id="0" name=""/>
        <dsp:cNvSpPr/>
      </dsp:nvSpPr>
      <dsp:spPr>
        <a:xfrm>
          <a:off x="3132473" y="3019637"/>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0503" y="3063742"/>
        <a:ext cx="16139" cy="3231"/>
      </dsp:txXfrm>
    </dsp:sp>
    <dsp:sp modelId="{2491E9CD-24D6-4C98-9BD4-9CAC7EC06579}">
      <dsp:nvSpPr>
        <dsp:cNvPr id="0" name=""/>
        <dsp:cNvSpPr/>
      </dsp:nvSpPr>
      <dsp:spPr>
        <a:xfrm>
          <a:off x="1730800" y="2644315"/>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Year 4: Diversification</a:t>
          </a:r>
        </a:p>
      </dsp:txBody>
      <dsp:txXfrm>
        <a:off x="1730800" y="2644315"/>
        <a:ext cx="1403473" cy="842083"/>
      </dsp:txXfrm>
    </dsp:sp>
    <dsp:sp modelId="{0FB52033-FE91-4F36-81E0-45D85F7D79E5}">
      <dsp:nvSpPr>
        <dsp:cNvPr id="0" name=""/>
        <dsp:cNvSpPr/>
      </dsp:nvSpPr>
      <dsp:spPr>
        <a:xfrm>
          <a:off x="4858745" y="3019637"/>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6774" y="3063742"/>
        <a:ext cx="16139" cy="3231"/>
      </dsp:txXfrm>
    </dsp:sp>
    <dsp:sp modelId="{0DCD227D-67F9-4AD0-BCCA-3F21E0F12806}">
      <dsp:nvSpPr>
        <dsp:cNvPr id="0" name=""/>
        <dsp:cNvSpPr/>
      </dsp:nvSpPr>
      <dsp:spPr>
        <a:xfrm>
          <a:off x="3457072" y="2644315"/>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Introduce Professional &amp; Specialty certifications (AI, Big Data)</a:t>
          </a:r>
        </a:p>
      </dsp:txBody>
      <dsp:txXfrm>
        <a:off x="3457072" y="2644315"/>
        <a:ext cx="1403473" cy="842083"/>
      </dsp:txXfrm>
    </dsp:sp>
    <dsp:sp modelId="{A70B0910-FAA1-47F5-BDBC-52F7C1820838}">
      <dsp:nvSpPr>
        <dsp:cNvPr id="0" name=""/>
        <dsp:cNvSpPr/>
      </dsp:nvSpPr>
      <dsp:spPr>
        <a:xfrm>
          <a:off x="706265" y="3484599"/>
          <a:ext cx="5178815" cy="292198"/>
        </a:xfrm>
        <a:custGeom>
          <a:avLst/>
          <a:gdLst/>
          <a:ahLst/>
          <a:cxnLst/>
          <a:rect l="0" t="0" r="0" b="0"/>
          <a:pathLst>
            <a:path>
              <a:moveTo>
                <a:pt x="5178815" y="0"/>
              </a:moveTo>
              <a:lnTo>
                <a:pt x="5178815" y="163199"/>
              </a:lnTo>
              <a:lnTo>
                <a:pt x="0" y="163199"/>
              </a:lnTo>
              <a:lnTo>
                <a:pt x="0" y="292198"/>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65951" y="3629083"/>
        <a:ext cx="259443" cy="3231"/>
      </dsp:txXfrm>
    </dsp:sp>
    <dsp:sp modelId="{D4449C3C-1E97-4EF5-9E3A-A032644DBA7D}">
      <dsp:nvSpPr>
        <dsp:cNvPr id="0" name=""/>
        <dsp:cNvSpPr/>
      </dsp:nvSpPr>
      <dsp:spPr>
        <a:xfrm>
          <a:off x="5183344" y="2644315"/>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Develop stackable credentials leading to degrees</a:t>
          </a:r>
        </a:p>
      </dsp:txBody>
      <dsp:txXfrm>
        <a:off x="5183344" y="2644315"/>
        <a:ext cx="1403473" cy="842083"/>
      </dsp:txXfrm>
    </dsp:sp>
    <dsp:sp modelId="{9DDBF2B6-F239-47CB-9123-249DA92C2F7D}">
      <dsp:nvSpPr>
        <dsp:cNvPr id="0" name=""/>
        <dsp:cNvSpPr/>
      </dsp:nvSpPr>
      <dsp:spPr>
        <a:xfrm>
          <a:off x="1406201" y="4184520"/>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44231" y="4228624"/>
        <a:ext cx="16139" cy="3231"/>
      </dsp:txXfrm>
    </dsp:sp>
    <dsp:sp modelId="{0ABFABD6-C528-4188-A72C-8C64A8DA5DA3}">
      <dsp:nvSpPr>
        <dsp:cNvPr id="0" name=""/>
        <dsp:cNvSpPr/>
      </dsp:nvSpPr>
      <dsp:spPr>
        <a:xfrm>
          <a:off x="4528" y="3809198"/>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Year 5: Recognition &amp; Global Reach</a:t>
          </a:r>
        </a:p>
      </dsp:txBody>
      <dsp:txXfrm>
        <a:off x="4528" y="3809198"/>
        <a:ext cx="1403473" cy="842083"/>
      </dsp:txXfrm>
    </dsp:sp>
    <dsp:sp modelId="{4D10411A-C28A-4EF9-BDCC-8A6AD29751D3}">
      <dsp:nvSpPr>
        <dsp:cNvPr id="0" name=""/>
        <dsp:cNvSpPr/>
      </dsp:nvSpPr>
      <dsp:spPr>
        <a:xfrm>
          <a:off x="3132473" y="4184520"/>
          <a:ext cx="292198" cy="91440"/>
        </a:xfrm>
        <a:custGeom>
          <a:avLst/>
          <a:gdLst/>
          <a:ahLst/>
          <a:cxnLst/>
          <a:rect l="0" t="0" r="0" b="0"/>
          <a:pathLst>
            <a:path>
              <a:moveTo>
                <a:pt x="0" y="45720"/>
              </a:moveTo>
              <a:lnTo>
                <a:pt x="292198"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0503" y="4228624"/>
        <a:ext cx="16139" cy="3231"/>
      </dsp:txXfrm>
    </dsp:sp>
    <dsp:sp modelId="{DFF7D8C7-41BD-4E1D-AFB6-8501075F6008}">
      <dsp:nvSpPr>
        <dsp:cNvPr id="0" name=""/>
        <dsp:cNvSpPr/>
      </dsp:nvSpPr>
      <dsp:spPr>
        <a:xfrm>
          <a:off x="1730800" y="3809198"/>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Seek accreditation &amp; program recognition</a:t>
          </a:r>
        </a:p>
      </dsp:txBody>
      <dsp:txXfrm>
        <a:off x="1730800" y="3809198"/>
        <a:ext cx="1403473" cy="842083"/>
      </dsp:txXfrm>
    </dsp:sp>
    <dsp:sp modelId="{B507DBB9-5B07-4556-894F-A15DB5D41EE7}">
      <dsp:nvSpPr>
        <dsp:cNvPr id="0" name=""/>
        <dsp:cNvSpPr/>
      </dsp:nvSpPr>
      <dsp:spPr>
        <a:xfrm>
          <a:off x="3457072" y="3809198"/>
          <a:ext cx="1403473" cy="84208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771" tIns="72188" rIns="68771" bIns="72188" numCol="1" spcCol="1270" anchor="ctr" anchorCtr="0">
          <a:noAutofit/>
        </a:bodyPr>
        <a:lstStyle/>
        <a:p>
          <a:pPr marL="0" lvl="0" indent="0" algn="ctr" defTabSz="533400">
            <a:lnSpc>
              <a:spcPct val="90000"/>
            </a:lnSpc>
            <a:spcBef>
              <a:spcPct val="0"/>
            </a:spcBef>
            <a:spcAft>
              <a:spcPct val="35000"/>
            </a:spcAft>
            <a:buNone/>
          </a:pPr>
          <a:r>
            <a:rPr lang="en-US" sz="1200" kern="1200"/>
            <a:t>- Expand internationally &amp; establish a cloud research lab</a:t>
          </a:r>
        </a:p>
      </dsp:txBody>
      <dsp:txXfrm>
        <a:off x="3457072" y="3809198"/>
        <a:ext cx="1403473" cy="8420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A0A2B-F912-48BB-ABC9-0EDB43D5B1D6}">
      <dsp:nvSpPr>
        <dsp:cNvPr id="0" name=""/>
        <dsp:cNvSpPr/>
      </dsp:nvSpPr>
      <dsp:spPr>
        <a:xfrm>
          <a:off x="0" y="3988"/>
          <a:ext cx="6492875" cy="8495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485FF-5D23-4227-BF48-84B7830F023E}">
      <dsp:nvSpPr>
        <dsp:cNvPr id="0" name=""/>
        <dsp:cNvSpPr/>
      </dsp:nvSpPr>
      <dsp:spPr>
        <a:xfrm>
          <a:off x="256995" y="195141"/>
          <a:ext cx="467263" cy="4672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AA22B7-3572-4EB0-AD4D-4CBC973CADD3}">
      <dsp:nvSpPr>
        <dsp:cNvPr id="0" name=""/>
        <dsp:cNvSpPr/>
      </dsp:nvSpPr>
      <dsp:spPr>
        <a:xfrm>
          <a:off x="981253" y="3988"/>
          <a:ext cx="551162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90000"/>
            </a:lnSpc>
            <a:spcBef>
              <a:spcPct val="0"/>
            </a:spcBef>
            <a:spcAft>
              <a:spcPct val="35000"/>
            </a:spcAft>
            <a:buNone/>
          </a:pPr>
          <a:r>
            <a:rPr lang="en-US" sz="1900" b="0" i="0" kern="1200"/>
            <a:t>Key Actions:</a:t>
          </a:r>
          <a:endParaRPr lang="en-US" sz="1900" kern="1200"/>
        </a:p>
      </dsp:txBody>
      <dsp:txXfrm>
        <a:off x="981253" y="3988"/>
        <a:ext cx="5511621" cy="849570"/>
      </dsp:txXfrm>
    </dsp:sp>
    <dsp:sp modelId="{831F95B5-F6EA-4680-8376-7010C48CC66C}">
      <dsp:nvSpPr>
        <dsp:cNvPr id="0" name=""/>
        <dsp:cNvSpPr/>
      </dsp:nvSpPr>
      <dsp:spPr>
        <a:xfrm>
          <a:off x="0" y="1065951"/>
          <a:ext cx="6492875" cy="8495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363FD4-276E-410C-AEF4-915F4C5E46AB}">
      <dsp:nvSpPr>
        <dsp:cNvPr id="0" name=""/>
        <dsp:cNvSpPr/>
      </dsp:nvSpPr>
      <dsp:spPr>
        <a:xfrm>
          <a:off x="256995" y="1257105"/>
          <a:ext cx="467263" cy="4672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D3B7989-263C-45C7-B2A1-AA968FFB8C89}">
      <dsp:nvSpPr>
        <dsp:cNvPr id="0" name=""/>
        <dsp:cNvSpPr/>
      </dsp:nvSpPr>
      <dsp:spPr>
        <a:xfrm>
          <a:off x="981253" y="1065951"/>
          <a:ext cx="551162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90000"/>
            </a:lnSpc>
            <a:spcBef>
              <a:spcPct val="0"/>
            </a:spcBef>
            <a:spcAft>
              <a:spcPct val="35000"/>
            </a:spcAft>
            <a:buNone/>
          </a:pPr>
          <a:r>
            <a:rPr lang="en-US" sz="1900" b="0" i="0" kern="1200"/>
            <a:t>Increase engagement by 25% by 2025.</a:t>
          </a:r>
          <a:endParaRPr lang="en-US" sz="1900" kern="1200"/>
        </a:p>
      </dsp:txBody>
      <dsp:txXfrm>
        <a:off x="981253" y="1065951"/>
        <a:ext cx="5511621" cy="849570"/>
      </dsp:txXfrm>
    </dsp:sp>
    <dsp:sp modelId="{43476652-7643-46F5-A6B2-AD52C501ACCA}">
      <dsp:nvSpPr>
        <dsp:cNvPr id="0" name=""/>
        <dsp:cNvSpPr/>
      </dsp:nvSpPr>
      <dsp:spPr>
        <a:xfrm>
          <a:off x="0" y="2127914"/>
          <a:ext cx="6492875" cy="8495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A13ED0-4586-41BD-A954-FEC505113CDF}">
      <dsp:nvSpPr>
        <dsp:cNvPr id="0" name=""/>
        <dsp:cNvSpPr/>
      </dsp:nvSpPr>
      <dsp:spPr>
        <a:xfrm>
          <a:off x="256995" y="2319068"/>
          <a:ext cx="467263" cy="4672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DCFF643-E8AE-4C16-B603-0581C060DAEA}">
      <dsp:nvSpPr>
        <dsp:cNvPr id="0" name=""/>
        <dsp:cNvSpPr/>
      </dsp:nvSpPr>
      <dsp:spPr>
        <a:xfrm>
          <a:off x="981253" y="2127914"/>
          <a:ext cx="551162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90000"/>
            </a:lnSpc>
            <a:spcBef>
              <a:spcPct val="0"/>
            </a:spcBef>
            <a:spcAft>
              <a:spcPct val="35000"/>
            </a:spcAft>
            <a:buNone/>
          </a:pPr>
          <a:r>
            <a:rPr lang="en-US" sz="1900" b="0" i="0" kern="1200"/>
            <a:t>Launch a startup accelerator for 10 student-led startups annually by 2026.</a:t>
          </a:r>
          <a:endParaRPr lang="en-US" sz="1900" kern="1200"/>
        </a:p>
      </dsp:txBody>
      <dsp:txXfrm>
        <a:off x="981253" y="2127914"/>
        <a:ext cx="5511621" cy="849570"/>
      </dsp:txXfrm>
    </dsp:sp>
    <dsp:sp modelId="{D7E4F1E3-AAFC-4E23-BF82-826D50D09DFD}">
      <dsp:nvSpPr>
        <dsp:cNvPr id="0" name=""/>
        <dsp:cNvSpPr/>
      </dsp:nvSpPr>
      <dsp:spPr>
        <a:xfrm>
          <a:off x="0" y="3189877"/>
          <a:ext cx="6492875" cy="8495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AADDB5-4801-4128-BA6D-FAAE792B8719}">
      <dsp:nvSpPr>
        <dsp:cNvPr id="0" name=""/>
        <dsp:cNvSpPr/>
      </dsp:nvSpPr>
      <dsp:spPr>
        <a:xfrm>
          <a:off x="256995" y="3381031"/>
          <a:ext cx="467263" cy="4672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932608C-C28F-4008-875C-D22E90C90657}">
      <dsp:nvSpPr>
        <dsp:cNvPr id="0" name=""/>
        <dsp:cNvSpPr/>
      </dsp:nvSpPr>
      <dsp:spPr>
        <a:xfrm>
          <a:off x="981253" y="3189877"/>
          <a:ext cx="551162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90000"/>
            </a:lnSpc>
            <a:spcBef>
              <a:spcPct val="0"/>
            </a:spcBef>
            <a:spcAft>
              <a:spcPct val="35000"/>
            </a:spcAft>
            <a:buNone/>
          </a:pPr>
          <a:r>
            <a:rPr lang="en-US" sz="1900" b="0" i="0" kern="1200"/>
            <a:t>Develop certification pathways with AWS and CompTIA.</a:t>
          </a:r>
          <a:endParaRPr lang="en-US" sz="1900" kern="1200"/>
        </a:p>
      </dsp:txBody>
      <dsp:txXfrm>
        <a:off x="981253" y="3189877"/>
        <a:ext cx="5511621" cy="849570"/>
      </dsp:txXfrm>
    </dsp:sp>
    <dsp:sp modelId="{2BFA618B-400A-4D6F-B0A2-5DB75C30BCBA}">
      <dsp:nvSpPr>
        <dsp:cNvPr id="0" name=""/>
        <dsp:cNvSpPr/>
      </dsp:nvSpPr>
      <dsp:spPr>
        <a:xfrm>
          <a:off x="0" y="4251840"/>
          <a:ext cx="6492875" cy="8495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9F034-3D46-41DF-97B8-DE6EB54F73D7}">
      <dsp:nvSpPr>
        <dsp:cNvPr id="0" name=""/>
        <dsp:cNvSpPr/>
      </dsp:nvSpPr>
      <dsp:spPr>
        <a:xfrm>
          <a:off x="256995" y="4442994"/>
          <a:ext cx="467263" cy="4672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E418FE-8E2E-4DFE-9822-A75AB44F8175}">
      <dsp:nvSpPr>
        <dsp:cNvPr id="0" name=""/>
        <dsp:cNvSpPr/>
      </dsp:nvSpPr>
      <dsp:spPr>
        <a:xfrm>
          <a:off x="981253" y="4251840"/>
          <a:ext cx="551162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90000"/>
            </a:lnSpc>
            <a:spcBef>
              <a:spcPct val="0"/>
            </a:spcBef>
            <a:spcAft>
              <a:spcPct val="35000"/>
            </a:spcAft>
            <a:buNone/>
          </a:pPr>
          <a:r>
            <a:rPr lang="en-US" sz="1900" b="0" i="0" kern="1200"/>
            <a:t>Secure 10 grants and raise $400,000 via tenants by Year 5.</a:t>
          </a:r>
          <a:endParaRPr lang="en-US" sz="1900" kern="1200"/>
        </a:p>
      </dsp:txBody>
      <dsp:txXfrm>
        <a:off x="981253" y="4251840"/>
        <a:ext cx="5511621" cy="849570"/>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528" cy="466514"/>
          </a:xfrm>
          <a:prstGeom prst="rect">
            <a:avLst/>
          </a:prstGeom>
        </p:spPr>
        <p:txBody>
          <a:bodyPr vert="horz" lIns="93196" tIns="46598" rIns="93196" bIns="46598" rtlCol="0"/>
          <a:lstStyle>
            <a:lvl1pPr algn="l">
              <a:defRPr sz="1200"/>
            </a:lvl1pPr>
          </a:lstStyle>
          <a:p>
            <a:endParaRPr lang="en-US"/>
          </a:p>
        </p:txBody>
      </p:sp>
      <p:sp>
        <p:nvSpPr>
          <p:cNvPr id="3" name="Date Placeholder 2"/>
          <p:cNvSpPr>
            <a:spLocks noGrp="1"/>
          </p:cNvSpPr>
          <p:nvPr>
            <p:ph type="dt" idx="1"/>
          </p:nvPr>
        </p:nvSpPr>
        <p:spPr>
          <a:xfrm>
            <a:off x="3971837" y="0"/>
            <a:ext cx="3038528" cy="466514"/>
          </a:xfrm>
          <a:prstGeom prst="rect">
            <a:avLst/>
          </a:prstGeom>
        </p:spPr>
        <p:txBody>
          <a:bodyPr vert="horz" lIns="93196" tIns="46598" rIns="93196" bIns="46598" rtlCol="0"/>
          <a:lstStyle>
            <a:lvl1pPr algn="r">
              <a:defRPr sz="1200"/>
            </a:lvl1pPr>
          </a:lstStyle>
          <a:p>
            <a:fld id="{B52188DB-E07E-44B6-9535-F5794338CB01}" type="datetimeFigureOut">
              <a:rPr lang="en-US" smtClean="0"/>
              <a:t>10/18/2024</a:t>
            </a:fld>
            <a:endParaRPr lang="en-US"/>
          </a:p>
        </p:txBody>
      </p:sp>
      <p:sp>
        <p:nvSpPr>
          <p:cNvPr id="4" name="Slide Image Placeholder 3"/>
          <p:cNvSpPr>
            <a:spLocks noGrp="1" noRot="1" noChangeAspect="1"/>
          </p:cNvSpPr>
          <p:nvPr>
            <p:ph type="sldImg" idx="2"/>
          </p:nvPr>
        </p:nvSpPr>
        <p:spPr>
          <a:xfrm>
            <a:off x="715963" y="1162050"/>
            <a:ext cx="5580062" cy="3138488"/>
          </a:xfrm>
          <a:prstGeom prst="rect">
            <a:avLst/>
          </a:prstGeom>
          <a:noFill/>
          <a:ln w="12700">
            <a:solidFill>
              <a:prstClr val="black"/>
            </a:solidFill>
          </a:ln>
        </p:spPr>
        <p:txBody>
          <a:bodyPr vert="horz" lIns="93196" tIns="46598" rIns="93196" bIns="46598" rtlCol="0" anchor="ctr"/>
          <a:lstStyle/>
          <a:p>
            <a:endParaRPr lang="en-US"/>
          </a:p>
        </p:txBody>
      </p:sp>
      <p:sp>
        <p:nvSpPr>
          <p:cNvPr id="5" name="Notes Placeholder 4"/>
          <p:cNvSpPr>
            <a:spLocks noGrp="1"/>
          </p:cNvSpPr>
          <p:nvPr>
            <p:ph type="body" sz="quarter" idx="3"/>
          </p:nvPr>
        </p:nvSpPr>
        <p:spPr>
          <a:xfrm>
            <a:off x="701199" y="4474657"/>
            <a:ext cx="5609590" cy="3661083"/>
          </a:xfrm>
          <a:prstGeom prst="rect">
            <a:avLst/>
          </a:prstGeom>
        </p:spPr>
        <p:txBody>
          <a:bodyPr vert="horz" lIns="93196" tIns="46598" rIns="93196" bIns="465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475"/>
            <a:ext cx="3038528" cy="466513"/>
          </a:xfrm>
          <a:prstGeom prst="rect">
            <a:avLst/>
          </a:prstGeom>
        </p:spPr>
        <p:txBody>
          <a:bodyPr vert="horz" lIns="93196" tIns="46598" rIns="93196" bIns="46598" rtlCol="0" anchor="b"/>
          <a:lstStyle>
            <a:lvl1pPr algn="l">
              <a:defRPr sz="1200"/>
            </a:lvl1pPr>
          </a:lstStyle>
          <a:p>
            <a:endParaRPr lang="en-US"/>
          </a:p>
        </p:txBody>
      </p:sp>
      <p:sp>
        <p:nvSpPr>
          <p:cNvPr id="7" name="Slide Number Placeholder 6"/>
          <p:cNvSpPr>
            <a:spLocks noGrp="1"/>
          </p:cNvSpPr>
          <p:nvPr>
            <p:ph type="sldNum" sz="quarter" idx="5"/>
          </p:nvPr>
        </p:nvSpPr>
        <p:spPr>
          <a:xfrm>
            <a:off x="3971837" y="8831475"/>
            <a:ext cx="3038528" cy="466513"/>
          </a:xfrm>
          <a:prstGeom prst="rect">
            <a:avLst/>
          </a:prstGeom>
        </p:spPr>
        <p:txBody>
          <a:bodyPr vert="horz" lIns="93196" tIns="46598" rIns="93196" bIns="46598" rtlCol="0" anchor="b"/>
          <a:lstStyle>
            <a:lvl1pPr algn="r">
              <a:defRPr sz="1200"/>
            </a:lvl1pPr>
          </a:lstStyle>
          <a:p>
            <a:fld id="{830B0682-DA3D-49D2-ABEE-847ED5F2BC3F}" type="slidenum">
              <a:rPr lang="en-US" smtClean="0"/>
              <a:t>‹#›</a:t>
            </a:fld>
            <a:endParaRPr lang="en-US"/>
          </a:p>
        </p:txBody>
      </p:sp>
    </p:spTree>
    <p:extLst>
      <p:ext uri="{BB962C8B-B14F-4D97-AF65-F5344CB8AC3E}">
        <p14:creationId xmlns:p14="http://schemas.microsoft.com/office/powerpoint/2010/main" val="73785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dirty="0">
                <a:solidFill>
                  <a:srgbClr val="2F5496"/>
                </a:solidFill>
                <a:latin typeface="Times New Roman" panose="02020603050405020304" pitchFamily="18" charset="0"/>
              </a:rPr>
              <a:t>Accelerator Program: Supporting startups and entrepreneurs in developing scalable solutions, providing mentorship, funding, and resources.</a:t>
            </a:r>
          </a:p>
          <a:p>
            <a:pPr>
              <a:buFont typeface="Wingdings" panose="05000000000000000000" pitchFamily="2" charset="2"/>
              <a:buChar char="§"/>
            </a:pPr>
            <a:r>
              <a:rPr lang="en-US" dirty="0">
                <a:solidFill>
                  <a:srgbClr val="2F5496"/>
                </a:solidFill>
                <a:latin typeface="Times New Roman" panose="02020603050405020304" pitchFamily="18" charset="0"/>
              </a:rPr>
              <a:t>Research Collaborations: Engaging in research projects with academic institutions, industry, and non-profit organizations, focusing on the ethical use of technology and innovative software applications and related services.</a:t>
            </a:r>
          </a:p>
          <a:p>
            <a:pPr>
              <a:buFont typeface="Wingdings" panose="05000000000000000000" pitchFamily="2" charset="2"/>
              <a:buChar char="§"/>
            </a:pPr>
            <a:r>
              <a:rPr lang="en-US" dirty="0">
                <a:solidFill>
                  <a:srgbClr val="2F5496"/>
                </a:solidFill>
                <a:latin typeface="Times New Roman" panose="02020603050405020304" pitchFamily="18" charset="0"/>
              </a:rPr>
              <a:t>Educational Initiatives: Providing workshops, seminars, and courses that align with Belhaven University's mission and curriculum.</a:t>
            </a:r>
          </a:p>
          <a:p>
            <a:pPr>
              <a:buFont typeface="Wingdings" panose="05000000000000000000" pitchFamily="2" charset="2"/>
              <a:buChar char="§"/>
            </a:pPr>
            <a:r>
              <a:rPr lang="en-US" dirty="0">
                <a:solidFill>
                  <a:srgbClr val="2F5496"/>
                </a:solidFill>
                <a:latin typeface="Times New Roman" panose="02020603050405020304" pitchFamily="18" charset="0"/>
              </a:rPr>
              <a:t>Community Outreach: Extending our Christian values to the community through technology awareness programs, accessibility initiatives, and social responsibility projects. </a:t>
            </a: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3</a:t>
            </a:fld>
            <a:endParaRPr lang="en-US"/>
          </a:p>
        </p:txBody>
      </p:sp>
    </p:spTree>
    <p:extLst>
      <p:ext uri="{BB962C8B-B14F-4D97-AF65-F5344CB8AC3E}">
        <p14:creationId xmlns:p14="http://schemas.microsoft.com/office/powerpoint/2010/main" val="3107975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1" dirty="0"/>
              <a:t>Figure 1: DALL-E Generated Image: The Catalyst at Belhaven</a:t>
            </a:r>
          </a:p>
          <a:p>
            <a:pPr lvl="0"/>
            <a:r>
              <a:rPr lang="en-US" b="1" dirty="0" err="1"/>
              <a:t>Edtech</a:t>
            </a:r>
            <a:r>
              <a:rPr lang="en-US" dirty="0"/>
              <a:t> – Leveraging the potential of VR and AI to revolutionize education, creating immersive and personalized learning experiences that foster growth and understanding. </a:t>
            </a:r>
            <a:r>
              <a:rPr lang="en-US" dirty="0" err="1"/>
              <a:t>Edtech</a:t>
            </a:r>
            <a:r>
              <a:rPr lang="en-US" dirty="0"/>
              <a:t> is enhanced by focusing on purpose-driven, culturally relevant learning experiences and fostering innovative approaches in educational content and delivery.</a:t>
            </a:r>
          </a:p>
          <a:p>
            <a:pPr lvl="0"/>
            <a:r>
              <a:rPr lang="en-US" b="1" dirty="0"/>
              <a:t>Supplier Diversity</a:t>
            </a:r>
            <a:r>
              <a:rPr lang="en-US" dirty="0"/>
              <a:t> – Championing diversity through inclusive supplier proposal development, fostering a rich ecosystem of varied perspectives and innovative solutions. This pillar champions an inclusive business ecosystem supporting cooperative development and economic empowerment, promoting autonomy among diverse suppliers.</a:t>
            </a:r>
          </a:p>
          <a:p>
            <a:pPr lvl="0"/>
            <a:r>
              <a:rPr lang="en-US" b="1" dirty="0"/>
              <a:t>Arts</a:t>
            </a:r>
            <a:r>
              <a:rPr lang="en-US" dirty="0"/>
              <a:t> – Bridging tradition and modernity, where the worlds of arts and technology converge, offering immersive experiences and nurturing creativity through AI applications in arts. Arts will be driven by encouraging innovation and fostering collaborations among diverse artists, creating a unified and vibrant artistic community.</a:t>
            </a:r>
          </a:p>
          <a:p>
            <a:pPr lvl="0"/>
            <a:r>
              <a:rPr lang="en-US" b="1" dirty="0"/>
              <a:t>Sustainability</a:t>
            </a:r>
            <a:r>
              <a:rPr lang="en-US" dirty="0"/>
              <a:t> – Embarking on a path of conscious development with zero waste guidelines, ensuring a future that is not just technologically advanced but also sustainable and harmonious with nature. Sustainability initiatives are underlined by a belief in a better world and moral imperative to protect the environment, encouraging community participation and collective responsibility.</a:t>
            </a: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4</a:t>
            </a:fld>
            <a:endParaRPr lang="en-US"/>
          </a:p>
        </p:txBody>
      </p:sp>
    </p:spTree>
    <p:extLst>
      <p:ext uri="{BB962C8B-B14F-4D97-AF65-F5344CB8AC3E}">
        <p14:creationId xmlns:p14="http://schemas.microsoft.com/office/powerpoint/2010/main" val="329224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rtl="0"/>
            <a:r>
              <a:rPr lang="en-US" b="0" i="0" u="none" strike="noStrike" baseline="0" dirty="0">
                <a:solidFill>
                  <a:srgbClr val="2F5496"/>
                </a:solidFill>
                <a:latin typeface="Times New Roman" panose="02020603050405020304" pitchFamily="18" charset="0"/>
              </a:rPr>
              <a:t>Advocating for inclusive growth.</a:t>
            </a:r>
          </a:p>
          <a:p>
            <a:pPr marR="0" lvl="0" rtl="0"/>
            <a:r>
              <a:rPr lang="en-US" b="0" i="0" u="none" strike="noStrike" baseline="0" dirty="0">
                <a:solidFill>
                  <a:srgbClr val="2F5496"/>
                </a:solidFill>
                <a:latin typeface="Times New Roman" panose="02020603050405020304" pitchFamily="18" charset="0"/>
              </a:rPr>
              <a:t>Strategies for fostering a diverse business ecosystem.</a:t>
            </a:r>
          </a:p>
          <a:p>
            <a:pPr lvl="0"/>
            <a:r>
              <a:rPr lang="en-US" dirty="0">
                <a:solidFill>
                  <a:srgbClr val="2F5496"/>
                </a:solidFill>
                <a:latin typeface="Times New Roman" panose="02020603050405020304" pitchFamily="18" charset="0"/>
              </a:rPr>
              <a:t>Championing diversity through inclusive supplier proposal development</a:t>
            </a:r>
          </a:p>
          <a:p>
            <a:pPr lvl="0"/>
            <a:r>
              <a:rPr lang="en-US" dirty="0">
                <a:solidFill>
                  <a:srgbClr val="2F5496"/>
                </a:solidFill>
                <a:latin typeface="Times New Roman" panose="02020603050405020304" pitchFamily="18" charset="0"/>
              </a:rPr>
              <a:t>Fostering a rich ecosystem of varied perspectives and innovative solutions. </a:t>
            </a:r>
          </a:p>
          <a:p>
            <a:pPr lvl="0"/>
            <a:r>
              <a:rPr lang="en-US" dirty="0">
                <a:solidFill>
                  <a:srgbClr val="2F5496"/>
                </a:solidFill>
                <a:latin typeface="Times New Roman" panose="02020603050405020304" pitchFamily="18" charset="0"/>
              </a:rPr>
              <a:t>This pillar champions an inclusive business ecosystem supporting cooperative development and economic empowerment, promoting autonomy among diverse suppliers.</a:t>
            </a:r>
            <a:endParaRPr lang="en-US" b="0" i="0" u="none" strike="noStrike" baseline="0" dirty="0">
              <a:solidFill>
                <a:srgbClr val="2F5496"/>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5</a:t>
            </a:fld>
            <a:endParaRPr lang="en-US"/>
          </a:p>
        </p:txBody>
      </p:sp>
    </p:spTree>
    <p:extLst>
      <p:ext uri="{BB962C8B-B14F-4D97-AF65-F5344CB8AC3E}">
        <p14:creationId xmlns:p14="http://schemas.microsoft.com/office/powerpoint/2010/main" val="244420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rtl="0"/>
            <a:r>
              <a:rPr lang="en-US" b="0" i="0" u="none" strike="noStrike" baseline="0" dirty="0">
                <a:solidFill>
                  <a:srgbClr val="2F5496"/>
                </a:solidFill>
                <a:latin typeface="Times New Roman" panose="02020603050405020304" pitchFamily="18" charset="0"/>
              </a:rPr>
              <a:t>Integration of technology in artistic expression.</a:t>
            </a:r>
          </a:p>
          <a:p>
            <a:pPr marR="0" lvl="0" rtl="0"/>
            <a:r>
              <a:rPr lang="en-US" b="0" i="0" u="none" strike="noStrike" baseline="0" dirty="0">
                <a:solidFill>
                  <a:srgbClr val="2F5496"/>
                </a:solidFill>
                <a:latin typeface="Times New Roman" panose="02020603050405020304" pitchFamily="18" charset="0"/>
              </a:rPr>
              <a:t>Promoting innovation and creativity innovative thinking.</a:t>
            </a:r>
          </a:p>
          <a:p>
            <a:pPr lvl="0"/>
            <a:r>
              <a:rPr lang="en-US" dirty="0">
                <a:solidFill>
                  <a:srgbClr val="2F5496"/>
                </a:solidFill>
                <a:latin typeface="Times New Roman" panose="02020603050405020304" pitchFamily="18" charset="0"/>
              </a:rPr>
              <a:t>Bridging tradition and modernity, where the worlds of arts and technology converge, offering immersive experiences and nurturing creativity through AI applications in arts. Arts will be driven by encouraging innovation and fostering collaborations among diverse artists, creating a unified and vibrant artistic community</a:t>
            </a:r>
            <a:endParaRPr lang="en-US" b="0" i="0" u="none" strike="noStrike" baseline="0" dirty="0">
              <a:solidFill>
                <a:srgbClr val="2F5496"/>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6</a:t>
            </a:fld>
            <a:endParaRPr lang="en-US"/>
          </a:p>
        </p:txBody>
      </p:sp>
    </p:spTree>
    <p:extLst>
      <p:ext uri="{BB962C8B-B14F-4D97-AF65-F5344CB8AC3E}">
        <p14:creationId xmlns:p14="http://schemas.microsoft.com/office/powerpoint/2010/main" val="164868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rtl="0"/>
            <a:r>
              <a:rPr lang="en-US" b="0" i="0" u="none" strike="noStrike" baseline="0" dirty="0">
                <a:solidFill>
                  <a:srgbClr val="2F5496"/>
                </a:solidFill>
                <a:latin typeface="Times New Roman" panose="02020603050405020304" pitchFamily="18" charset="0"/>
              </a:rPr>
              <a:t>Zero waste initiatives and innovative reuse of resources.</a:t>
            </a:r>
          </a:p>
          <a:p>
            <a:pPr marR="0" lvl="0" rtl="0"/>
            <a:r>
              <a:rPr lang="en-US" b="0" i="0" u="none" strike="noStrike" baseline="0" dirty="0">
                <a:solidFill>
                  <a:srgbClr val="2F5496"/>
                </a:solidFill>
                <a:latin typeface="Times New Roman" panose="02020603050405020304" pitchFamily="18" charset="0"/>
              </a:rPr>
              <a:t>Emphasizing environmentally responsible practices.</a:t>
            </a:r>
          </a:p>
          <a:p>
            <a:pPr lvl="0"/>
            <a:r>
              <a:rPr lang="en-US" dirty="0">
                <a:solidFill>
                  <a:srgbClr val="2F5496"/>
                </a:solidFill>
                <a:latin typeface="Times New Roman" panose="02020603050405020304" pitchFamily="18" charset="0"/>
              </a:rPr>
              <a:t>Embarking on a path of conscious development with zero waste guidelines, ensuring a future that is not just technologically advanced but also sustainable and harmonious with nature. Sustainability initiatives are underlined by a belief in a better world and moral imperative to protect the environment, encouraging community participation and collective responsibility.</a:t>
            </a:r>
            <a:endParaRPr lang="en-US" b="0" i="0" u="none" strike="noStrike" baseline="0" dirty="0">
              <a:solidFill>
                <a:srgbClr val="2F5496"/>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7</a:t>
            </a:fld>
            <a:endParaRPr lang="en-US"/>
          </a:p>
        </p:txBody>
      </p:sp>
    </p:spTree>
    <p:extLst>
      <p:ext uri="{BB962C8B-B14F-4D97-AF65-F5344CB8AC3E}">
        <p14:creationId xmlns:p14="http://schemas.microsoft.com/office/powerpoint/2010/main" val="1942557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F5496"/>
                </a:solidFill>
                <a:latin typeface="Times New Roman" panose="02020603050405020304" pitchFamily="18" charset="0"/>
              </a:rPr>
              <a:t>Foundation Grants: By seeking partnerships with foundations that share our commitment to education, technology, and faith, we will secure essential funding for research and development.</a:t>
            </a:r>
          </a:p>
          <a:p>
            <a:r>
              <a:rPr lang="en-US" dirty="0">
                <a:solidFill>
                  <a:srgbClr val="2F5496"/>
                </a:solidFill>
                <a:latin typeface="Times New Roman" panose="02020603050405020304" pitchFamily="18" charset="0"/>
              </a:rPr>
              <a:t>Private Investors: Aligning with ethically minded private investors will enable us to foster entrepreneurship and incubate startups that align with our Christian values.</a:t>
            </a:r>
          </a:p>
          <a:p>
            <a:r>
              <a:rPr lang="en-US" dirty="0">
                <a:solidFill>
                  <a:srgbClr val="2F5496"/>
                </a:solidFill>
                <a:latin typeface="Times New Roman" panose="02020603050405020304" pitchFamily="18" charset="0"/>
              </a:rPr>
              <a:t>Workforce Development Grants: Through partnerships with government and industry, we will acquire workforce development grants to prepare the next generation of leaders in VR and AI.</a:t>
            </a:r>
          </a:p>
          <a:p>
            <a:r>
              <a:rPr lang="en-US" dirty="0">
                <a:solidFill>
                  <a:srgbClr val="2F5496"/>
                </a:solidFill>
                <a:latin typeface="Times New Roman" panose="02020603050405020304" pitchFamily="18" charset="0"/>
              </a:rPr>
              <a:t>Friends of Belhaven: Through annual outreach campaigns the incubator will appeal to alumni and friends for contributions to investment funds structured with an equity stake in the companies that receive funding.</a:t>
            </a:r>
          </a:p>
          <a:p>
            <a:pPr lvl="1"/>
            <a:r>
              <a:rPr lang="en-US" sz="2300" dirty="0">
                <a:solidFill>
                  <a:srgbClr val="2F5496"/>
                </a:solidFill>
                <a:latin typeface="Times New Roman" panose="02020603050405020304" pitchFamily="18" charset="0"/>
              </a:rPr>
              <a:t>Trail-Blazer Fund – Portfolio includes student lead companies in the incubator</a:t>
            </a:r>
          </a:p>
          <a:p>
            <a:pPr lvl="1"/>
            <a:r>
              <a:rPr lang="en-US" sz="2300" dirty="0">
                <a:solidFill>
                  <a:srgbClr val="2F5496"/>
                </a:solidFill>
                <a:latin typeface="Times New Roman" panose="02020603050405020304" pitchFamily="18" charset="0"/>
              </a:rPr>
              <a:t>The Catalyst Fund – Portfolio includes faculty lead companies in the incubator</a:t>
            </a:r>
          </a:p>
          <a:p>
            <a:pPr lvl="1"/>
            <a:r>
              <a:rPr lang="en-US" sz="2300" dirty="0">
                <a:solidFill>
                  <a:srgbClr val="2F5496"/>
                </a:solidFill>
                <a:latin typeface="Times New Roman" panose="02020603050405020304" pitchFamily="18" charset="0"/>
              </a:rPr>
              <a:t>Enterprise Fund – Direct investment private companies within 6 months of exiting the incubator after becoming profitable from sales or contract revenue.</a:t>
            </a:r>
          </a:p>
          <a:p>
            <a:r>
              <a:rPr lang="en-US" dirty="0">
                <a:solidFill>
                  <a:srgbClr val="2F5496"/>
                </a:solidFill>
                <a:latin typeface="Times New Roman" panose="02020603050405020304" pitchFamily="18" charset="0"/>
              </a:rPr>
              <a:t>Self Funding: Through gross sales sharing as a tax of doing business and a reduced space rental rate for the duration of the residency in the incubator.</a:t>
            </a: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9</a:t>
            </a:fld>
            <a:endParaRPr lang="en-US"/>
          </a:p>
        </p:txBody>
      </p:sp>
    </p:spTree>
    <p:extLst>
      <p:ext uri="{BB962C8B-B14F-4D97-AF65-F5344CB8AC3E}">
        <p14:creationId xmlns:p14="http://schemas.microsoft.com/office/powerpoint/2010/main" val="1410258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rtl="0"/>
            <a:r>
              <a:rPr lang="en-US" b="0" i="0" u="none" strike="noStrike" baseline="0" dirty="0">
                <a:solidFill>
                  <a:srgbClr val="2F5496"/>
                </a:solidFill>
                <a:latin typeface="Times New Roman" panose="02020603050405020304" pitchFamily="18" charset="0"/>
              </a:rPr>
              <a:t>Highlight the Accelerator Program, research collaborations, educational initiatives, and community outreach.</a:t>
            </a:r>
          </a:p>
          <a:p>
            <a:pPr marR="0" lvl="0" rtl="0"/>
            <a:r>
              <a:rPr lang="en-US" b="0" i="0" u="none" strike="noStrike" baseline="0" dirty="0">
                <a:solidFill>
                  <a:srgbClr val="2F5496"/>
                </a:solidFill>
                <a:latin typeface="Times New Roman" panose="02020603050405020304" pitchFamily="18" charset="0"/>
              </a:rPr>
              <a:t>Showcase potential impact and benefits for students and the wider community.</a:t>
            </a:r>
          </a:p>
          <a:p>
            <a:pPr marR="0" lvl="0" rtl="0"/>
            <a:r>
              <a:rPr lang="en-US" dirty="0">
                <a:solidFill>
                  <a:srgbClr val="2F5496"/>
                </a:solidFill>
                <a:latin typeface="Times New Roman" panose="02020603050405020304" pitchFamily="18" charset="0"/>
              </a:rPr>
              <a:t>Structured 6 months curriculum based on entrepreneurial curriculum and other best practices</a:t>
            </a:r>
            <a:endParaRPr lang="en-US" b="0" i="0" u="none" strike="noStrike" baseline="0" dirty="0">
              <a:solidFill>
                <a:srgbClr val="2F5496"/>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10</a:t>
            </a:fld>
            <a:endParaRPr lang="en-US"/>
          </a:p>
        </p:txBody>
      </p:sp>
    </p:spTree>
    <p:extLst>
      <p:ext uri="{BB962C8B-B14F-4D97-AF65-F5344CB8AC3E}">
        <p14:creationId xmlns:p14="http://schemas.microsoft.com/office/powerpoint/2010/main" val="235430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rgbClr val="2F5496"/>
                </a:solidFill>
                <a:latin typeface="Times New Roman" panose="02020603050405020304" pitchFamily="18" charset="0"/>
              </a:rPr>
              <a:t>As we stand at the confluence of foresight and faith, THE CATALYST AT BELHAVEN UNIVERSITY (THE CATALYST) outlines a budget and fundraising strategy deeply anchored in Christian worldview and principles. The three-year plan, steeped in S.M.A.R.T goals, serves as a blueprint, not just for financial growth, but for nurturing a community that embodies the teachings of Christ in every endeavor.</a:t>
            </a:r>
          </a:p>
          <a:p>
            <a:pPr lvl="0"/>
            <a:r>
              <a:rPr lang="en-US" dirty="0">
                <a:solidFill>
                  <a:srgbClr val="2F5496"/>
                </a:solidFill>
                <a:latin typeface="Times New Roman" panose="02020603050405020304" pitchFamily="18" charset="0"/>
              </a:rPr>
              <a:t>Our pathway to success is illuminated by the teachings of the scripture, where stewardship, compassion, and community take center stage. We seek to foster a fertile ground for innovation and growth where every initiative, be it in the realm of Edtech, Supplier Diversity, Arts, or Sustainability, is nurtured to fruition through resources garnered through Grants, Tenants, and the benevolent Friends of Belhaven.</a:t>
            </a:r>
          </a:p>
          <a:p>
            <a:pPr lvl="0"/>
            <a:r>
              <a:rPr lang="en-US" dirty="0">
                <a:solidFill>
                  <a:srgbClr val="2F5496"/>
                </a:solidFill>
                <a:latin typeface="Times New Roman" panose="02020603050405020304" pitchFamily="18" charset="0"/>
              </a:rPr>
              <a:t>It is our mission to foster a culture that embodies the Christian virtues of love, service, and ethical engagement, ensuring that every dollar invested translates into value - value that nourishes minds, fosters talents, and builds a sustainable and compassionate society, echoing the love of Christ in every facet.</a:t>
            </a:r>
          </a:p>
          <a:p>
            <a:pPr lvl="0"/>
            <a:r>
              <a:rPr lang="en-US" dirty="0">
                <a:solidFill>
                  <a:srgbClr val="2F5496"/>
                </a:solidFill>
                <a:latin typeface="Times New Roman" panose="02020603050405020304" pitchFamily="18" charset="0"/>
              </a:rPr>
              <a:t>As we forge ahead, our steps are guided by the Christian worldview, a compass that directs us to not only achieve material growth but to build a legacy of love, understanding, and mutual respect. We invite you to be a part of this Christ-centered journey, to contribute to a future where success is not just measured in economic gains but in the enrichment of souls, and the harmony of a community walking in the path of Christian teachings, united in purpose and spirit.</a:t>
            </a:r>
          </a:p>
          <a:p>
            <a:endParaRPr lang="en-US" dirty="0"/>
          </a:p>
        </p:txBody>
      </p:sp>
      <p:sp>
        <p:nvSpPr>
          <p:cNvPr id="4" name="Slide Number Placeholder 3"/>
          <p:cNvSpPr>
            <a:spLocks noGrp="1"/>
          </p:cNvSpPr>
          <p:nvPr>
            <p:ph type="sldNum" sz="quarter" idx="5"/>
          </p:nvPr>
        </p:nvSpPr>
        <p:spPr/>
        <p:txBody>
          <a:bodyPr/>
          <a:lstStyle/>
          <a:p>
            <a:fld id="{830B0682-DA3D-49D2-ABEE-847ED5F2BC3F}" type="slidenum">
              <a:rPr lang="en-US" smtClean="0"/>
              <a:t>22</a:t>
            </a:fld>
            <a:endParaRPr lang="en-US"/>
          </a:p>
        </p:txBody>
      </p:sp>
    </p:spTree>
    <p:extLst>
      <p:ext uri="{BB962C8B-B14F-4D97-AF65-F5344CB8AC3E}">
        <p14:creationId xmlns:p14="http://schemas.microsoft.com/office/powerpoint/2010/main" val="240435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8BEC-968C-4F13-86CA-2F32F2947E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EAF5C2-E36B-4E59-B251-F42DA4617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23E11-8C0C-4E00-8ED1-BAFC411BEA03}"/>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a:extLst>
              <a:ext uri="{FF2B5EF4-FFF2-40B4-BE49-F238E27FC236}">
                <a16:creationId xmlns:a16="http://schemas.microsoft.com/office/drawing/2014/main" id="{69956EAD-EF2F-4B92-B8F4-4359FC0D8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0F600-ACCF-4D7B-B835-4D126A8743FF}"/>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349891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B12D-9FDB-4F5B-9353-EF4BD85D52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0DEE3-3090-4956-98C8-05511A40AD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86D12-2BAE-4D09-A996-CECCE31E330C}"/>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a:extLst>
              <a:ext uri="{FF2B5EF4-FFF2-40B4-BE49-F238E27FC236}">
                <a16:creationId xmlns:a16="http://schemas.microsoft.com/office/drawing/2014/main" id="{DEFFA345-9F58-4E0A-927D-45E678E40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38BF0-9A70-4DD4-A6CA-5898BE3FF6FB}"/>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328362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92B9D6-8BE2-494D-AD9B-80695C7E9E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2CEF42-08DD-4691-8333-C6BD7B806F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6BE91-5136-4854-81F6-D46E43FED5AA}"/>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a:extLst>
              <a:ext uri="{FF2B5EF4-FFF2-40B4-BE49-F238E27FC236}">
                <a16:creationId xmlns:a16="http://schemas.microsoft.com/office/drawing/2014/main" id="{1C1BF3B8-421F-4357-8101-13FF688A6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6A23B-20BD-4E85-8E5E-D8D3F29F9B91}"/>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2422882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BFA1-1EB1-41FF-8793-28F58A4AA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15DA8A-1D2B-454A-A72C-90CB1B821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9CD446-5EF2-436D-848D-189EF123C87D}"/>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a:extLst>
              <a:ext uri="{FF2B5EF4-FFF2-40B4-BE49-F238E27FC236}">
                <a16:creationId xmlns:a16="http://schemas.microsoft.com/office/drawing/2014/main" id="{416D7908-292B-4508-A329-D78AA1EE8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402D6-7A9C-47ED-AB4B-431275E0476B}"/>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1830300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C58E-A7DA-4D41-8511-08D8A5AF9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4D8EC-7856-474E-8E98-A9406D2C49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0C7ED-384C-4B55-974B-E7C5BD0CB34A}"/>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a:extLst>
              <a:ext uri="{FF2B5EF4-FFF2-40B4-BE49-F238E27FC236}">
                <a16:creationId xmlns:a16="http://schemas.microsoft.com/office/drawing/2014/main" id="{47815A10-EA99-4B17-B2A1-EA7654B94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18556-461E-474A-BBF4-A5847CF2B2E6}"/>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102571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C8FF-1C37-4579-88C9-0E8860F4A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2DB6BB-4668-4021-8D26-7D5581F79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3274A1-E24E-4930-8918-A6AB68483FB3}"/>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a:extLst>
              <a:ext uri="{FF2B5EF4-FFF2-40B4-BE49-F238E27FC236}">
                <a16:creationId xmlns:a16="http://schemas.microsoft.com/office/drawing/2014/main" id="{9FB5420C-84F6-45EC-BD08-9F5BF2E20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51180-9110-4207-B914-542C3BCDCFDD}"/>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743330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070A-3A43-4D53-8A47-CE1996685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D761A-B3B5-4E6F-A42A-A0EBB2F445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D5B66-0E88-457D-BE3C-6F429153A4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D1CD2-CDA5-4AD9-8951-601762928AED}"/>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6" name="Footer Placeholder 5">
            <a:extLst>
              <a:ext uri="{FF2B5EF4-FFF2-40B4-BE49-F238E27FC236}">
                <a16:creationId xmlns:a16="http://schemas.microsoft.com/office/drawing/2014/main" id="{2D01D09E-B0BA-4AA8-B591-F3E66CDC8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24D82-0828-4ECD-9E3F-C61CCB1020D1}"/>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17816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0DFC-DA09-436F-A6E1-72996224FD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7026EA-76FE-45DA-9874-25B0FBAEFD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9769D7-E160-4048-A5B2-4DD72415B9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8CD2B9-9006-4761-921A-8A842F0BEB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7CE2EA-2406-4CA0-A474-EE86E116C1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7DC50E-6867-4FFF-9AAC-C29560A1D929}"/>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8" name="Footer Placeholder 7">
            <a:extLst>
              <a:ext uri="{FF2B5EF4-FFF2-40B4-BE49-F238E27FC236}">
                <a16:creationId xmlns:a16="http://schemas.microsoft.com/office/drawing/2014/main" id="{016F3271-7595-4445-B46E-209F2BBA9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F3B29F-1B2D-47AE-AB37-480C4097E4A4}"/>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656969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860A-D147-405B-B838-8DE332099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D874FC-7D4A-4B64-AAD7-E19BFAE62E3E}"/>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4" name="Footer Placeholder 3">
            <a:extLst>
              <a:ext uri="{FF2B5EF4-FFF2-40B4-BE49-F238E27FC236}">
                <a16:creationId xmlns:a16="http://schemas.microsoft.com/office/drawing/2014/main" id="{B422F4BA-1B7C-46A4-9868-6560A5F3F6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409A91-1D31-40FA-A1AC-BB18C9BD7078}"/>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2612841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13F9-2DF0-42F6-B531-807C859F81FE}"/>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3" name="Footer Placeholder 2">
            <a:extLst>
              <a:ext uri="{FF2B5EF4-FFF2-40B4-BE49-F238E27FC236}">
                <a16:creationId xmlns:a16="http://schemas.microsoft.com/office/drawing/2014/main" id="{0020F57E-EC3E-4A5A-A65A-8906FCDA4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B397C-C5F8-4F53-A6ED-9F72FC2255B7}"/>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130646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F829-7D07-4A26-A3D0-153C2E05A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22688D-BFC9-491B-8B2B-50E540D75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1AD59-5F73-4F4D-9C8D-4A11231A8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B3C423-D16F-4FEC-8995-3BDC3E26C162}"/>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6" name="Footer Placeholder 5">
            <a:extLst>
              <a:ext uri="{FF2B5EF4-FFF2-40B4-BE49-F238E27FC236}">
                <a16:creationId xmlns:a16="http://schemas.microsoft.com/office/drawing/2014/main" id="{6F18B5A9-7041-4B61-8D42-95CB2ADD5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A30950-B78A-402E-9959-C92272FB8C7A}"/>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7836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B3C4-ECD4-44D1-B7D2-55FF5D02F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06471E-07E2-46EE-89B9-7F2B52C19B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DFAFF-8CCC-4202-A0E2-23B5A26366FD}"/>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a:extLst>
              <a:ext uri="{FF2B5EF4-FFF2-40B4-BE49-F238E27FC236}">
                <a16:creationId xmlns:a16="http://schemas.microsoft.com/office/drawing/2014/main" id="{E284C79D-73C5-4B19-A73E-13AA732B3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A0D6A-EC5D-48EB-9A79-95FE59D31778}"/>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2725988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987D1-9752-458E-B390-BD28FEFBB6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C5424-4E69-4A35-852A-817E1B57A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BFA48-AC00-423E-96BA-D226240BB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72E205-E20B-427A-98CF-E3FC77BF610D}"/>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6" name="Footer Placeholder 5">
            <a:extLst>
              <a:ext uri="{FF2B5EF4-FFF2-40B4-BE49-F238E27FC236}">
                <a16:creationId xmlns:a16="http://schemas.microsoft.com/office/drawing/2014/main" id="{B7CBE84A-639C-4293-A25C-F30190A45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6651E-D387-4A55-B579-99BC723F581D}"/>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506048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159D-E604-4171-AC33-3E65454BF4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81D654-DD82-467F-BBAB-5ED5D17BB6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261A2-4E49-48A5-8647-AA7A802A026D}"/>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a:extLst>
              <a:ext uri="{FF2B5EF4-FFF2-40B4-BE49-F238E27FC236}">
                <a16:creationId xmlns:a16="http://schemas.microsoft.com/office/drawing/2014/main" id="{4FC72799-50E3-4957-A7DB-EAF8A6026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21E04-F752-44D8-8142-2E8706838AFA}"/>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732288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500027-7FFE-44CB-9385-1C5EF7D55E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1D1B14-EC93-4955-83B8-A1F6A89B11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A17E9-CBCF-4E1C-BCF2-EE47CBC2A978}"/>
              </a:ext>
            </a:extLst>
          </p:cNvPr>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a:extLst>
              <a:ext uri="{FF2B5EF4-FFF2-40B4-BE49-F238E27FC236}">
                <a16:creationId xmlns:a16="http://schemas.microsoft.com/office/drawing/2014/main" id="{0C0796DF-DC93-4C28-9C0C-9C5742B19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6CCB6-C0B8-4451-9E0F-DC72F6FFA75D}"/>
              </a:ext>
            </a:extLst>
          </p:cNvPr>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1228680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0739-C779-4E47-9E54-B42AAD82931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D24F47B-FE1A-4536-A829-300BF254FC79}"/>
              </a:ext>
            </a:extLst>
          </p:cNvPr>
          <p:cNvSpPr>
            <a:spLocks noGrp="1"/>
          </p:cNvSpPr>
          <p:nvPr>
            <p:ph type="body" idx="1"/>
          </p:nvPr>
        </p:nvSpPr>
        <p:spPr>
          <a:xfrm>
            <a:off x="676656" y="2157731"/>
            <a:ext cx="10753725" cy="36201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94ACE-E91A-4A07-B868-2726C4539A2F}"/>
              </a:ext>
            </a:extLst>
          </p:cNvPr>
          <p:cNvSpPr>
            <a:spLocks noGrp="1"/>
          </p:cNvSpPr>
          <p:nvPr>
            <p:ph type="dt" sz="half" idx="10"/>
          </p:nvPr>
        </p:nvSpPr>
        <p:spPr/>
        <p:txBody>
          <a:bodyPr/>
          <a:lstStyle/>
          <a:p>
            <a:fld id="{2F25B05A-2158-4DAE-8850-B6790C84C088}" type="datetime1">
              <a:rPr lang="en-US" smtClean="0"/>
              <a:t>10/18/2024</a:t>
            </a:fld>
            <a:endParaRPr lang="en-US"/>
          </a:p>
        </p:txBody>
      </p:sp>
      <p:sp>
        <p:nvSpPr>
          <p:cNvPr id="5" name="Footer Placeholder 4">
            <a:extLst>
              <a:ext uri="{FF2B5EF4-FFF2-40B4-BE49-F238E27FC236}">
                <a16:creationId xmlns:a16="http://schemas.microsoft.com/office/drawing/2014/main" id="{CF984D81-9771-4B5C-A5C3-7857519C5C74}"/>
              </a:ext>
            </a:extLst>
          </p:cNvPr>
          <p:cNvSpPr>
            <a:spLocks noGrp="1"/>
          </p:cNvSpPr>
          <p:nvPr>
            <p:ph type="ftr" sz="quarter" idx="11"/>
          </p:nvPr>
        </p:nvSpPr>
        <p:spPr/>
        <p:txBody>
          <a:bodyPr/>
          <a:lstStyle/>
          <a:p>
            <a:r>
              <a:rPr lang="en-US" dirty="0"/>
              <a:t>The Catalyst At Belhaven Presentation</a:t>
            </a:r>
          </a:p>
        </p:txBody>
      </p:sp>
      <p:sp>
        <p:nvSpPr>
          <p:cNvPr id="6" name="Slide Number Placeholder 5">
            <a:extLst>
              <a:ext uri="{FF2B5EF4-FFF2-40B4-BE49-F238E27FC236}">
                <a16:creationId xmlns:a16="http://schemas.microsoft.com/office/drawing/2014/main" id="{7F603D93-4BAE-4CC3-BBC2-0E802A5A282A}"/>
              </a:ext>
            </a:extLst>
          </p:cNvPr>
          <p:cNvSpPr>
            <a:spLocks noGrp="1"/>
          </p:cNvSpPr>
          <p:nvPr>
            <p:ph type="sldNum" sz="quarter" idx="12"/>
          </p:nvPr>
        </p:nvSpPr>
        <p:spPr>
          <a:xfrm>
            <a:off x="8763926" y="5876412"/>
            <a:ext cx="2468933" cy="764635"/>
          </a:xfrm>
        </p:spPr>
        <p:txBody>
          <a:bodyPr/>
          <a:lstStyle>
            <a:lvl1pPr>
              <a:defRPr sz="1200"/>
            </a:lvl1pPr>
          </a:lstStyle>
          <a:p>
            <a:fld id="{9C2C9044-18D3-4C46-8B69-D8506F5DAFEB}" type="slidenum">
              <a:rPr lang="en-US" smtClean="0"/>
              <a:pPr/>
              <a:t>‹#›</a:t>
            </a:fld>
            <a:endParaRPr lang="en-US" dirty="0"/>
          </a:p>
        </p:txBody>
      </p:sp>
    </p:spTree>
    <p:extLst>
      <p:ext uri="{BB962C8B-B14F-4D97-AF65-F5344CB8AC3E}">
        <p14:creationId xmlns:p14="http://schemas.microsoft.com/office/powerpoint/2010/main" val="467361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6F892AF-402A-C88D-3426-1166D0C163F0}"/>
              </a:ext>
            </a:extLst>
          </p:cNvPr>
          <p:cNvSpPr>
            <a:spLocks noGrp="1"/>
          </p:cNvSpPr>
          <p:nvPr>
            <p:ph type="pic" sz="quarter" idx="11"/>
          </p:nvPr>
        </p:nvSpPr>
        <p:spPr>
          <a:xfrm>
            <a:off x="2525999" y="1413712"/>
            <a:ext cx="2110525" cy="2091761"/>
          </a:xfrm>
          <a:custGeom>
            <a:avLst/>
            <a:gdLst>
              <a:gd name="connsiteX0" fmla="*/ 0 w 2110525"/>
              <a:gd name="connsiteY0" fmla="*/ 0 h 2091761"/>
              <a:gd name="connsiteX1" fmla="*/ 2110525 w 2110525"/>
              <a:gd name="connsiteY1" fmla="*/ 0 h 2091761"/>
              <a:gd name="connsiteX2" fmla="*/ 2110525 w 2110525"/>
              <a:gd name="connsiteY2" fmla="*/ 2091761 h 2091761"/>
              <a:gd name="connsiteX3" fmla="*/ 0 w 2110525"/>
              <a:gd name="connsiteY3" fmla="*/ 2091761 h 2091761"/>
            </a:gdLst>
            <a:ahLst/>
            <a:cxnLst>
              <a:cxn ang="0">
                <a:pos x="connsiteX0" y="connsiteY0"/>
              </a:cxn>
              <a:cxn ang="0">
                <a:pos x="connsiteX1" y="connsiteY1"/>
              </a:cxn>
              <a:cxn ang="0">
                <a:pos x="connsiteX2" y="connsiteY2"/>
              </a:cxn>
              <a:cxn ang="0">
                <a:pos x="connsiteX3" y="connsiteY3"/>
              </a:cxn>
            </a:cxnLst>
            <a:rect l="l" t="t" r="r" b="b"/>
            <a:pathLst>
              <a:path w="2110525" h="2091761">
                <a:moveTo>
                  <a:pt x="0" y="0"/>
                </a:moveTo>
                <a:lnTo>
                  <a:pt x="2110525" y="0"/>
                </a:lnTo>
                <a:lnTo>
                  <a:pt x="2110525" y="2091761"/>
                </a:lnTo>
                <a:lnTo>
                  <a:pt x="0" y="2091761"/>
                </a:lnTo>
                <a:close/>
              </a:path>
            </a:pathLst>
          </a:custGeom>
        </p:spPr>
        <p:txBody>
          <a:bodyPr wrap="square">
            <a:noAutofit/>
          </a:bodyPr>
          <a:lstStyle>
            <a:lvl1pPr>
              <a:defRPr sz="800"/>
            </a:lvl1pPr>
          </a:lstStyle>
          <a:p>
            <a:endParaRPr lang="en-US"/>
          </a:p>
        </p:txBody>
      </p:sp>
      <p:sp>
        <p:nvSpPr>
          <p:cNvPr id="2" name="Title 1">
            <a:extLst>
              <a:ext uri="{FF2B5EF4-FFF2-40B4-BE49-F238E27FC236}">
                <a16:creationId xmlns:a16="http://schemas.microsoft.com/office/drawing/2014/main" id="{225F6EC3-4AC5-FD8A-FF26-3AA93A5A587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619FDF1-49F1-5008-781E-E9A7859FAA27}"/>
              </a:ext>
            </a:extLst>
          </p:cNvPr>
          <p:cNvSpPr>
            <a:spLocks noGrp="1"/>
          </p:cNvSpPr>
          <p:nvPr>
            <p:ph type="sldNum" sz="quarter" idx="10"/>
          </p:nvPr>
        </p:nvSpPr>
        <p:spPr/>
        <p:txBody>
          <a:bodyPr/>
          <a:lstStyle/>
          <a:p>
            <a:fld id="{7071918E-F9C5-4AA6-A8B6-BDC1B505C344}" type="slidenum">
              <a:rPr lang="en-US" smtClean="0"/>
              <a:pPr/>
              <a:t>‹#›</a:t>
            </a:fld>
            <a:endParaRPr lang="en-US" dirty="0"/>
          </a:p>
        </p:txBody>
      </p:sp>
      <p:sp>
        <p:nvSpPr>
          <p:cNvPr id="9" name="Picture Placeholder 8">
            <a:extLst>
              <a:ext uri="{FF2B5EF4-FFF2-40B4-BE49-F238E27FC236}">
                <a16:creationId xmlns:a16="http://schemas.microsoft.com/office/drawing/2014/main" id="{82332AFA-EA32-0AD4-829A-C04A7EABC160}"/>
              </a:ext>
            </a:extLst>
          </p:cNvPr>
          <p:cNvSpPr>
            <a:spLocks noGrp="1"/>
          </p:cNvSpPr>
          <p:nvPr>
            <p:ph type="pic" sz="quarter" idx="12"/>
          </p:nvPr>
        </p:nvSpPr>
        <p:spPr>
          <a:xfrm>
            <a:off x="9013049" y="1413712"/>
            <a:ext cx="2110525" cy="2091761"/>
          </a:xfrm>
          <a:custGeom>
            <a:avLst/>
            <a:gdLst>
              <a:gd name="connsiteX0" fmla="*/ 0 w 2110525"/>
              <a:gd name="connsiteY0" fmla="*/ 0 h 2091761"/>
              <a:gd name="connsiteX1" fmla="*/ 2110525 w 2110525"/>
              <a:gd name="connsiteY1" fmla="*/ 0 h 2091761"/>
              <a:gd name="connsiteX2" fmla="*/ 2110525 w 2110525"/>
              <a:gd name="connsiteY2" fmla="*/ 2091761 h 2091761"/>
              <a:gd name="connsiteX3" fmla="*/ 0 w 2110525"/>
              <a:gd name="connsiteY3" fmla="*/ 2091761 h 2091761"/>
            </a:gdLst>
            <a:ahLst/>
            <a:cxnLst>
              <a:cxn ang="0">
                <a:pos x="connsiteX0" y="connsiteY0"/>
              </a:cxn>
              <a:cxn ang="0">
                <a:pos x="connsiteX1" y="connsiteY1"/>
              </a:cxn>
              <a:cxn ang="0">
                <a:pos x="connsiteX2" y="connsiteY2"/>
              </a:cxn>
              <a:cxn ang="0">
                <a:pos x="connsiteX3" y="connsiteY3"/>
              </a:cxn>
            </a:cxnLst>
            <a:rect l="l" t="t" r="r" b="b"/>
            <a:pathLst>
              <a:path w="2110525" h="2091761">
                <a:moveTo>
                  <a:pt x="0" y="0"/>
                </a:moveTo>
                <a:lnTo>
                  <a:pt x="2110525" y="0"/>
                </a:lnTo>
                <a:lnTo>
                  <a:pt x="2110525" y="2091761"/>
                </a:lnTo>
                <a:lnTo>
                  <a:pt x="0" y="2091761"/>
                </a:lnTo>
                <a:close/>
              </a:path>
            </a:pathLst>
          </a:custGeom>
        </p:spPr>
        <p:txBody>
          <a:bodyPr wrap="square">
            <a:noAutofit/>
          </a:bodyPr>
          <a:lstStyle>
            <a:lvl1pPr>
              <a:defRPr sz="800"/>
            </a:lvl1pPr>
          </a:lstStyle>
          <a:p>
            <a:endParaRPr lang="en-US"/>
          </a:p>
        </p:txBody>
      </p:sp>
    </p:spTree>
    <p:extLst>
      <p:ext uri="{BB962C8B-B14F-4D97-AF65-F5344CB8AC3E}">
        <p14:creationId xmlns:p14="http://schemas.microsoft.com/office/powerpoint/2010/main" val="3671369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995320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2561357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403422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660ED-C5DA-470C-B8DB-AFD627C649C7}"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1846059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660ED-C5DA-470C-B8DB-AFD627C649C7}"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79541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6BCF-A066-4976-A554-D0E243C25A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5C164C-F17C-4369-91F6-80F1324B8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BD7D06-C05E-459E-9A5B-27CF8383DB03}"/>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a:extLst>
              <a:ext uri="{FF2B5EF4-FFF2-40B4-BE49-F238E27FC236}">
                <a16:creationId xmlns:a16="http://schemas.microsoft.com/office/drawing/2014/main" id="{86423675-20E7-4418-80C4-56130CE98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4BAEB-33E2-4052-84D4-43127D3A87F5}"/>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3331458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660ED-C5DA-470C-B8DB-AFD627C649C7}" type="datetimeFigureOut">
              <a:rPr lang="en-US" smtClean="0"/>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861979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660ED-C5DA-470C-B8DB-AFD627C649C7}" type="datetimeFigureOut">
              <a:rPr lang="en-US" smtClean="0"/>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224434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5660ED-C5DA-470C-B8DB-AFD627C649C7}"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1397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5660ED-C5DA-470C-B8DB-AFD627C649C7}"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2585084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DFD61-5C91-459F-8FD6-734A3405D2A4}"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2480097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979283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3330900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1349982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186257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DFD61-5C91-459F-8FD6-734A3405D2A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296885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3DEA9-299C-4A75-B459-A34E0289B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09B455-2AC0-4812-817D-189ED8C70D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F36A-BF58-45BC-B1DB-AF9C6F67C1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CA773-7B25-4439-82E1-AC155C5ABF57}"/>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6" name="Footer Placeholder 5">
            <a:extLst>
              <a:ext uri="{FF2B5EF4-FFF2-40B4-BE49-F238E27FC236}">
                <a16:creationId xmlns:a16="http://schemas.microsoft.com/office/drawing/2014/main" id="{522653DE-2D3D-47F9-BE96-C2BCA88E7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094F36-A482-44C1-A51D-8D09D5FE927E}"/>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3379766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2222681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660ED-C5DA-470C-B8DB-AFD627C649C7}"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6CC6F-1E70-487F-A8D8-AB521A34EB69}" type="slidenum">
              <a:rPr lang="en-US" smtClean="0"/>
              <a:t>‹#›</a:t>
            </a:fld>
            <a:endParaRPr lang="en-US"/>
          </a:p>
        </p:txBody>
      </p:sp>
    </p:spTree>
    <p:extLst>
      <p:ext uri="{BB962C8B-B14F-4D97-AF65-F5344CB8AC3E}">
        <p14:creationId xmlns:p14="http://schemas.microsoft.com/office/powerpoint/2010/main" val="465606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0739-C779-4E47-9E54-B42AAD82931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D24F47B-FE1A-4536-A829-300BF254FC79}"/>
              </a:ext>
            </a:extLst>
          </p:cNvPr>
          <p:cNvSpPr>
            <a:spLocks noGrp="1"/>
          </p:cNvSpPr>
          <p:nvPr>
            <p:ph type="body" idx="1"/>
          </p:nvPr>
        </p:nvSpPr>
        <p:spPr>
          <a:xfrm>
            <a:off x="676656" y="2157731"/>
            <a:ext cx="10753725" cy="36201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94ACE-E91A-4A07-B868-2726C4539A2F}"/>
              </a:ext>
            </a:extLst>
          </p:cNvPr>
          <p:cNvSpPr>
            <a:spLocks noGrp="1"/>
          </p:cNvSpPr>
          <p:nvPr>
            <p:ph type="dt" sz="half" idx="10"/>
          </p:nvPr>
        </p:nvSpPr>
        <p:spPr/>
        <p:txBody>
          <a:bodyPr/>
          <a:lstStyle/>
          <a:p>
            <a:fld id="{2F25B05A-2158-4DAE-8850-B6790C84C088}" type="datetime1">
              <a:rPr lang="en-US" smtClean="0"/>
              <a:t>10/18/2024</a:t>
            </a:fld>
            <a:endParaRPr lang="en-US"/>
          </a:p>
        </p:txBody>
      </p:sp>
      <p:sp>
        <p:nvSpPr>
          <p:cNvPr id="5" name="Footer Placeholder 4">
            <a:extLst>
              <a:ext uri="{FF2B5EF4-FFF2-40B4-BE49-F238E27FC236}">
                <a16:creationId xmlns:a16="http://schemas.microsoft.com/office/drawing/2014/main" id="{CF984D81-9771-4B5C-A5C3-7857519C5C74}"/>
              </a:ext>
            </a:extLst>
          </p:cNvPr>
          <p:cNvSpPr>
            <a:spLocks noGrp="1"/>
          </p:cNvSpPr>
          <p:nvPr>
            <p:ph type="ftr" sz="quarter" idx="11"/>
          </p:nvPr>
        </p:nvSpPr>
        <p:spPr/>
        <p:txBody>
          <a:bodyPr/>
          <a:lstStyle/>
          <a:p>
            <a:r>
              <a:rPr lang="en-US" dirty="0"/>
              <a:t>The Catalyst At Belhaven Presentation</a:t>
            </a:r>
          </a:p>
        </p:txBody>
      </p:sp>
      <p:sp>
        <p:nvSpPr>
          <p:cNvPr id="6" name="Slide Number Placeholder 5">
            <a:extLst>
              <a:ext uri="{FF2B5EF4-FFF2-40B4-BE49-F238E27FC236}">
                <a16:creationId xmlns:a16="http://schemas.microsoft.com/office/drawing/2014/main" id="{7F603D93-4BAE-4CC3-BBC2-0E802A5A282A}"/>
              </a:ext>
            </a:extLst>
          </p:cNvPr>
          <p:cNvSpPr>
            <a:spLocks noGrp="1"/>
          </p:cNvSpPr>
          <p:nvPr>
            <p:ph type="sldNum" sz="quarter" idx="12"/>
          </p:nvPr>
        </p:nvSpPr>
        <p:spPr>
          <a:xfrm>
            <a:off x="8763926" y="5876412"/>
            <a:ext cx="2468933" cy="764635"/>
          </a:xfrm>
        </p:spPr>
        <p:txBody>
          <a:bodyPr/>
          <a:lstStyle>
            <a:lvl1pPr>
              <a:defRPr sz="1200"/>
            </a:lvl1pPr>
          </a:lstStyle>
          <a:p>
            <a:fld id="{9C2C9044-18D3-4C46-8B69-D8506F5DAFEB}" type="slidenum">
              <a:rPr lang="en-US" smtClean="0"/>
              <a:pPr/>
              <a:t>‹#›</a:t>
            </a:fld>
            <a:endParaRPr lang="en-US" dirty="0"/>
          </a:p>
        </p:txBody>
      </p:sp>
    </p:spTree>
    <p:extLst>
      <p:ext uri="{BB962C8B-B14F-4D97-AF65-F5344CB8AC3E}">
        <p14:creationId xmlns:p14="http://schemas.microsoft.com/office/powerpoint/2010/main" val="43608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A683D-CDEE-40E8-B5A8-BA84FE3582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CC5752-7459-4C68-8A8E-A39012EBF1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9D7AF1-BE42-458F-87EB-50CD0D3958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341B54-0266-4ACB-B336-9D9D352D02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35098D-4695-4E33-BC7A-DA97594BFC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41BB22-F0AB-4203-A874-D0330A65BA76}"/>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8" name="Footer Placeholder 7">
            <a:extLst>
              <a:ext uri="{FF2B5EF4-FFF2-40B4-BE49-F238E27FC236}">
                <a16:creationId xmlns:a16="http://schemas.microsoft.com/office/drawing/2014/main" id="{5E7D1241-AE6E-4521-82AD-508E8FD29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F1CC53-6F07-4D2E-942D-D18AFAADBB97}"/>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146603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B64C-3704-495A-9AEB-0636FAB45A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8C0BA8-4A0D-483E-AC0A-8E43BE833172}"/>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4" name="Footer Placeholder 3">
            <a:extLst>
              <a:ext uri="{FF2B5EF4-FFF2-40B4-BE49-F238E27FC236}">
                <a16:creationId xmlns:a16="http://schemas.microsoft.com/office/drawing/2014/main" id="{DE4EF9D2-5366-448F-9B2A-54C8282ED8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9215F6-7436-4203-A828-AD697888A63E}"/>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194577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E9F8F-3FA9-4DDF-BEFC-DB2935FB92A2}"/>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3" name="Footer Placeholder 2">
            <a:extLst>
              <a:ext uri="{FF2B5EF4-FFF2-40B4-BE49-F238E27FC236}">
                <a16:creationId xmlns:a16="http://schemas.microsoft.com/office/drawing/2014/main" id="{F267DBDA-A663-48D8-9028-6EF484BF80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6AF119-2CEC-483A-8783-EC9BE1F7CA34}"/>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164782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A7A5F-BE02-4581-B31C-E9B0A15B3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00A167-8F41-46BF-9454-4A9136821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298F16-28FC-4ED0-B5A0-5293E5F7B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AC7AFA-0D11-4126-95E5-43EC7C961CE8}"/>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6" name="Footer Placeholder 5">
            <a:extLst>
              <a:ext uri="{FF2B5EF4-FFF2-40B4-BE49-F238E27FC236}">
                <a16:creationId xmlns:a16="http://schemas.microsoft.com/office/drawing/2014/main" id="{89C4660A-F590-4D42-B19F-F3687BFCD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BE808-A9BD-489F-BC92-C3039CC95545}"/>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2296591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1C87-6269-4917-8563-06F3B9E10F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31E3AF-9B4E-4766-986F-614CC7EE4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C6F12-989C-435E-A8BF-087BE3052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747B25-19A1-4839-B254-33AA6311DB31}"/>
              </a:ext>
            </a:extLst>
          </p:cNvPr>
          <p:cNvSpPr>
            <a:spLocks noGrp="1"/>
          </p:cNvSpPr>
          <p:nvPr>
            <p:ph type="dt" sz="half" idx="10"/>
          </p:nvPr>
        </p:nvSpPr>
        <p:spPr/>
        <p:txBody>
          <a:bodyPr/>
          <a:lstStyle/>
          <a:p>
            <a:fld id="{699DFD61-5C91-459F-8FD6-734A3405D2A4}" type="datetimeFigureOut">
              <a:rPr lang="en-US" smtClean="0"/>
              <a:t>10/18/2024</a:t>
            </a:fld>
            <a:endParaRPr lang="en-US"/>
          </a:p>
        </p:txBody>
      </p:sp>
      <p:sp>
        <p:nvSpPr>
          <p:cNvPr id="6" name="Footer Placeholder 5">
            <a:extLst>
              <a:ext uri="{FF2B5EF4-FFF2-40B4-BE49-F238E27FC236}">
                <a16:creationId xmlns:a16="http://schemas.microsoft.com/office/drawing/2014/main" id="{30917733-FE9C-401C-B702-CCD549C8A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A024C-FE3E-49EA-AA5C-4A1139614DA8}"/>
              </a:ext>
            </a:extLst>
          </p:cNvPr>
          <p:cNvSpPr>
            <a:spLocks noGrp="1"/>
          </p:cNvSpPr>
          <p:nvPr>
            <p:ph type="sldNum" sz="quarter" idx="12"/>
          </p:nvPr>
        </p:nvSpPr>
        <p:spPr/>
        <p:txBody>
          <a:bodyPr/>
          <a:lstStyle/>
          <a:p>
            <a:fld id="{196B1302-5351-468B-9883-43CDC711BFF4}" type="slidenum">
              <a:rPr lang="en-US" smtClean="0"/>
              <a:t>‹#›</a:t>
            </a:fld>
            <a:endParaRPr lang="en-US"/>
          </a:p>
        </p:txBody>
      </p:sp>
    </p:spTree>
    <p:extLst>
      <p:ext uri="{BB962C8B-B14F-4D97-AF65-F5344CB8AC3E}">
        <p14:creationId xmlns:p14="http://schemas.microsoft.com/office/powerpoint/2010/main" val="414901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F12978-67F5-4DB0-AA3D-47B1A7E72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542D98-8E45-4714-B415-4DF709920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3F4A9-04EB-4B8E-A52C-8C2153D11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DFD61-5C91-459F-8FD6-734A3405D2A4}" type="datetimeFigureOut">
              <a:rPr lang="en-US" smtClean="0"/>
              <a:t>10/18/2024</a:t>
            </a:fld>
            <a:endParaRPr lang="en-US"/>
          </a:p>
        </p:txBody>
      </p:sp>
      <p:sp>
        <p:nvSpPr>
          <p:cNvPr id="5" name="Footer Placeholder 4">
            <a:extLst>
              <a:ext uri="{FF2B5EF4-FFF2-40B4-BE49-F238E27FC236}">
                <a16:creationId xmlns:a16="http://schemas.microsoft.com/office/drawing/2014/main" id="{EFB7644D-F5CD-4C6E-90EF-B0588B8AA9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B0286C-102B-45DE-98FD-440BD60DF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B1302-5351-468B-9883-43CDC711BFF4}" type="slidenum">
              <a:rPr lang="en-US" smtClean="0"/>
              <a:t>‹#›</a:t>
            </a:fld>
            <a:endParaRPr lang="en-US"/>
          </a:p>
        </p:txBody>
      </p:sp>
    </p:spTree>
    <p:extLst>
      <p:ext uri="{BB962C8B-B14F-4D97-AF65-F5344CB8AC3E}">
        <p14:creationId xmlns:p14="http://schemas.microsoft.com/office/powerpoint/2010/main" val="213399375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B02D2-EBBC-4569-910C-CB8E809AD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0ED4F-1D79-40D1-8BCE-46CE6A989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37F79-BFC4-4E7F-9BFD-DBCE6AFA4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660ED-C5DA-470C-B8DB-AFD627C649C7}" type="datetimeFigureOut">
              <a:rPr lang="en-US" smtClean="0"/>
              <a:t>10/18/2024</a:t>
            </a:fld>
            <a:endParaRPr lang="en-US"/>
          </a:p>
        </p:txBody>
      </p:sp>
      <p:sp>
        <p:nvSpPr>
          <p:cNvPr id="5" name="Footer Placeholder 4">
            <a:extLst>
              <a:ext uri="{FF2B5EF4-FFF2-40B4-BE49-F238E27FC236}">
                <a16:creationId xmlns:a16="http://schemas.microsoft.com/office/drawing/2014/main" id="{D278D182-DD0F-459E-A059-8FEC7B6BC7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CEB362-94CE-4A23-9E4C-3A32DB995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6CC6F-1E70-487F-A8D8-AB521A34EB69}" type="slidenum">
              <a:rPr lang="en-US" smtClean="0"/>
              <a:t>‹#›</a:t>
            </a:fld>
            <a:endParaRPr lang="en-US"/>
          </a:p>
        </p:txBody>
      </p:sp>
    </p:spTree>
    <p:extLst>
      <p:ext uri="{BB962C8B-B14F-4D97-AF65-F5344CB8AC3E}">
        <p14:creationId xmlns:p14="http://schemas.microsoft.com/office/powerpoint/2010/main" val="1238963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5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9DFD61-5C91-459F-8FD6-734A3405D2A4}" type="datetimeFigureOut">
              <a:rPr lang="en-US" smtClean="0"/>
              <a:t>10/18/2024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96B1302-5351-468B-9883-43CDC711BFF4}" type="slidenum">
              <a:rPr lang="en-US" smtClean="0"/>
              <a:t>‹#›</a:t>
            </a:fld>
            <a:endParaRPr lang="en-US"/>
          </a:p>
        </p:txBody>
      </p:sp>
    </p:spTree>
    <p:extLst>
      <p:ext uri="{BB962C8B-B14F-4D97-AF65-F5344CB8AC3E}">
        <p14:creationId xmlns:p14="http://schemas.microsoft.com/office/powerpoint/2010/main" val="20358119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hyperlink" Target="https://photos.app.goo.gl/8RG3uDhzaxfz9ah46" TargetMode="External"/><Relationship Id="rId2" Type="http://schemas.openxmlformats.org/officeDocument/2006/relationships/image" Target="../media/image1.jpeg"/><Relationship Id="rId1" Type="http://schemas.openxmlformats.org/officeDocument/2006/relationships/slideLayout" Target="../slideLayouts/slideLayout2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7.jpeg"/><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mailto:cwicks@belhaven.edu?subject=Information%20request%20for%20The%20Catalyst%20At%20Belhaven" TargetMode="External"/><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http://www.thecatalystatbelhaven.org/" TargetMode="External"/><Relationship Id="rId5" Type="http://schemas.openxmlformats.org/officeDocument/2006/relationships/hyperlink" Target="mailto:TheCatalyst@Belhaven.edu?subject=Information%20request%20for%20The%20Catalyst%20At%20Belhaven" TargetMode="Externa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2.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AEBEFE2-515F-4B18-8468-97D8C73098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42A84A1C-64AD-4415-AC50-45FB65361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5" name="Freeform 7">
              <a:extLst>
                <a:ext uri="{FF2B5EF4-FFF2-40B4-BE49-F238E27FC236}">
                  <a16:creationId xmlns:a16="http://schemas.microsoft.com/office/drawing/2014/main" id="{B9CCB5DF-B7FE-4417-9B32-672497E3A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6" name="Freeform 8">
              <a:extLst>
                <a:ext uri="{FF2B5EF4-FFF2-40B4-BE49-F238E27FC236}">
                  <a16:creationId xmlns:a16="http://schemas.microsoft.com/office/drawing/2014/main" id="{3C6EE6E1-4DD7-4FB0-9428-1B0064584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7" name="Freeform 9">
              <a:extLst>
                <a:ext uri="{FF2B5EF4-FFF2-40B4-BE49-F238E27FC236}">
                  <a16:creationId xmlns:a16="http://schemas.microsoft.com/office/drawing/2014/main" id="{F19641FD-140C-4164-882A-1C36915F4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8" name="Freeform 10">
              <a:extLst>
                <a:ext uri="{FF2B5EF4-FFF2-40B4-BE49-F238E27FC236}">
                  <a16:creationId xmlns:a16="http://schemas.microsoft.com/office/drawing/2014/main" id="{1B022741-DE93-4568-9EA7-CFDF6A7B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9" name="Freeform 11">
              <a:extLst>
                <a:ext uri="{FF2B5EF4-FFF2-40B4-BE49-F238E27FC236}">
                  <a16:creationId xmlns:a16="http://schemas.microsoft.com/office/drawing/2014/main" id="{0366A110-6771-478C-915F-09E3FC17D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84F5B6F3-C179-4B38-AF63-5F1BD434AB11}"/>
              </a:ext>
            </a:extLst>
          </p:cNvPr>
          <p:cNvSpPr>
            <a:spLocks noGrp="1"/>
          </p:cNvSpPr>
          <p:nvPr>
            <p:ph type="title"/>
          </p:nvPr>
        </p:nvSpPr>
        <p:spPr>
          <a:xfrm>
            <a:off x="1484312" y="685800"/>
            <a:ext cx="5747778" cy="1752599"/>
          </a:xfrm>
        </p:spPr>
        <p:txBody>
          <a:bodyPr vert="horz" lIns="91440" tIns="45720" rIns="91440" bIns="45720" rtlCol="0" anchor="ctr">
            <a:normAutofit/>
          </a:bodyPr>
          <a:lstStyle/>
          <a:p>
            <a:pPr marR="0">
              <a:lnSpc>
                <a:spcPct val="90000"/>
              </a:lnSpc>
            </a:pPr>
            <a:r>
              <a:rPr lang="en-US" b="0" i="0" u="none" strike="noStrike" baseline="0"/>
              <a:t>Introduction to The Catalyst at Belhaven University</a:t>
            </a:r>
          </a:p>
        </p:txBody>
      </p:sp>
      <p:sp>
        <p:nvSpPr>
          <p:cNvPr id="3" name="Text Placeholder 2">
            <a:extLst>
              <a:ext uri="{FF2B5EF4-FFF2-40B4-BE49-F238E27FC236}">
                <a16:creationId xmlns:a16="http://schemas.microsoft.com/office/drawing/2014/main" id="{A9E43817-B05F-493F-9936-AD1EDB9C87A7}"/>
              </a:ext>
            </a:extLst>
          </p:cNvPr>
          <p:cNvSpPr>
            <a:spLocks noGrp="1"/>
          </p:cNvSpPr>
          <p:nvPr>
            <p:ph type="body" idx="1"/>
          </p:nvPr>
        </p:nvSpPr>
        <p:spPr>
          <a:xfrm>
            <a:off x="1484311" y="2666999"/>
            <a:ext cx="5747778" cy="3124201"/>
          </a:xfrm>
        </p:spPr>
        <p:txBody>
          <a:bodyPr vert="horz" lIns="91440" tIns="45720" rIns="91440" bIns="45720" rtlCol="0" anchor="ctr">
            <a:normAutofit/>
          </a:bodyPr>
          <a:lstStyle/>
          <a:p>
            <a:pPr marL="0" lvl="0" indent="0">
              <a:lnSpc>
                <a:spcPct val="90000"/>
              </a:lnSpc>
              <a:buNone/>
            </a:pPr>
            <a:r>
              <a:rPr lang="en-US" sz="2200" dirty="0"/>
              <a:t>Innovating purposefully, merging technology, faith, and entrepreneurship for societal impact</a:t>
            </a:r>
          </a:p>
          <a:p>
            <a:pPr marL="0" lvl="0" indent="0">
              <a:lnSpc>
                <a:spcPct val="90000"/>
              </a:lnSpc>
              <a:buNone/>
            </a:pPr>
            <a:endParaRPr lang="en-US" sz="2200" dirty="0"/>
          </a:p>
          <a:p>
            <a:pPr marL="0" lvl="0" indent="0" algn="ctr">
              <a:lnSpc>
                <a:spcPct val="90000"/>
              </a:lnSpc>
              <a:buNone/>
            </a:pPr>
            <a:r>
              <a:rPr lang="en-US" sz="3200" dirty="0"/>
              <a:t>Innovate, Create, Solve – It’s What We Do.</a:t>
            </a:r>
          </a:p>
        </p:txBody>
      </p:sp>
      <p:pic>
        <p:nvPicPr>
          <p:cNvPr id="4" name="Picture 3" descr="A room with computers and large screens&#10;&#10;Description automatically generated">
            <a:extLst>
              <a:ext uri="{FF2B5EF4-FFF2-40B4-BE49-F238E27FC236}">
                <a16:creationId xmlns:a16="http://schemas.microsoft.com/office/drawing/2014/main" id="{4CA382E6-599C-447C-B9B1-57C1FBD8974D}"/>
              </a:ext>
            </a:extLst>
          </p:cNvPr>
          <p:cNvPicPr>
            <a:picLocks noChangeAspect="1"/>
          </p:cNvPicPr>
          <p:nvPr/>
        </p:nvPicPr>
        <p:blipFill>
          <a:blip r:embed="rId3"/>
          <a:stretch>
            <a:fillRect/>
          </a:stretch>
        </p:blipFill>
        <p:spPr>
          <a:xfrm>
            <a:off x="8267961" y="645285"/>
            <a:ext cx="2520043"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7" name="Footer Placeholder 6">
            <a:extLst>
              <a:ext uri="{FF2B5EF4-FFF2-40B4-BE49-F238E27FC236}">
                <a16:creationId xmlns:a16="http://schemas.microsoft.com/office/drawing/2014/main" id="{61AA4927-4114-4EA3-BF3D-50D6B12C727A}"/>
              </a:ext>
            </a:extLst>
          </p:cNvPr>
          <p:cNvSpPr>
            <a:spLocks noGrp="1"/>
          </p:cNvSpPr>
          <p:nvPr>
            <p:ph type="ftr" sz="quarter" idx="11"/>
          </p:nvPr>
        </p:nvSpPr>
        <p:spPr>
          <a:xfrm>
            <a:off x="2572279" y="5883275"/>
            <a:ext cx="7084177" cy="365125"/>
          </a:xfrm>
        </p:spPr>
        <p:txBody>
          <a:bodyPr vert="horz" lIns="91440" tIns="45720" rIns="91440" bIns="45720" rtlCol="0" anchor="ctr">
            <a:normAutofit/>
          </a:bodyPr>
          <a:lstStyle/>
          <a:p>
            <a:pPr defTabSz="914400">
              <a:spcAft>
                <a:spcPts val="600"/>
              </a:spcAft>
            </a:pPr>
            <a:r>
              <a:rPr lang="en-US" b="0" i="0" kern="1200">
                <a:solidFill>
                  <a:schemeClr val="tx1"/>
                </a:solidFill>
                <a:effectLst/>
                <a:latin typeface="+mn-lt"/>
                <a:ea typeface="+mn-ea"/>
                <a:cs typeface="+mn-cs"/>
              </a:rPr>
              <a:t>The Catalyst At Belhaven Presentation</a:t>
            </a:r>
          </a:p>
        </p:txBody>
      </p:sp>
      <p:sp>
        <p:nvSpPr>
          <p:cNvPr id="6" name="Date Placeholder 5">
            <a:extLst>
              <a:ext uri="{FF2B5EF4-FFF2-40B4-BE49-F238E27FC236}">
                <a16:creationId xmlns:a16="http://schemas.microsoft.com/office/drawing/2014/main" id="{6AEA6083-F2DB-43D8-A6EB-FC29121672B9}"/>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56A9026A-D18D-4AB9-ACFF-6C8C24B65900}" type="datetime1">
              <a:rPr lang="en-US" smtClean="0"/>
              <a:pPr defTabSz="914400">
                <a:spcAft>
                  <a:spcPts val="600"/>
                </a:spcAft>
              </a:pPr>
              <a:t>10/18/2024</a:t>
            </a:fld>
            <a:endParaRPr lang="en-US"/>
          </a:p>
        </p:txBody>
      </p:sp>
      <p:sp>
        <p:nvSpPr>
          <p:cNvPr id="8" name="Slide Number Placeholder 7">
            <a:extLst>
              <a:ext uri="{FF2B5EF4-FFF2-40B4-BE49-F238E27FC236}">
                <a16:creationId xmlns:a16="http://schemas.microsoft.com/office/drawing/2014/main" id="{BA8D194B-5A1A-43C3-82F4-EA8F67CDC214}"/>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C2C9044-18D3-4C46-8B69-D8506F5DAFEB}" type="slidenum">
              <a:rPr lang="en-US" sz="1000" smtClean="0"/>
              <a:pPr defTabSz="914400">
                <a:spcAft>
                  <a:spcPts val="600"/>
                </a:spcAft>
              </a:pPr>
              <a:t>1</a:t>
            </a:fld>
            <a:endParaRPr lang="en-US" sz="1000"/>
          </a:p>
        </p:txBody>
      </p:sp>
      <p:pic>
        <p:nvPicPr>
          <p:cNvPr id="5" name="Picture 4" descr="A diagram of a diagram&#10;&#10;Description automatically generated">
            <a:extLst>
              <a:ext uri="{FF2B5EF4-FFF2-40B4-BE49-F238E27FC236}">
                <a16:creationId xmlns:a16="http://schemas.microsoft.com/office/drawing/2014/main" id="{25535665-35A2-4847-B995-7F03DC228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470" y="3423522"/>
            <a:ext cx="2891024" cy="245737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4671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B051-792B-42C4-9337-4F075A14E759}"/>
              </a:ext>
            </a:extLst>
          </p:cNvPr>
          <p:cNvSpPr>
            <a:spLocks noGrp="1"/>
          </p:cNvSpPr>
          <p:nvPr>
            <p:ph type="title"/>
          </p:nvPr>
        </p:nvSpPr>
        <p:spPr>
          <a:xfrm>
            <a:off x="1310691" y="93894"/>
            <a:ext cx="10018713" cy="1752599"/>
          </a:xfrm>
        </p:spPr>
        <p:txBody>
          <a:bodyPr/>
          <a:lstStyle/>
          <a:p>
            <a:pPr marR="0" rtl="0"/>
            <a:r>
              <a:rPr lang="en-US" b="0" i="0" u="none" strike="noStrike" baseline="0" dirty="0">
                <a:solidFill>
                  <a:srgbClr val="2F5496"/>
                </a:solidFill>
                <a:latin typeface="Times New Roman" panose="02020603050405020304" pitchFamily="18" charset="0"/>
              </a:rPr>
              <a:t>Programs, Activities, and Community Engagement</a:t>
            </a:r>
          </a:p>
        </p:txBody>
      </p:sp>
      <p:sp>
        <p:nvSpPr>
          <p:cNvPr id="3" name="Text Placeholder 2">
            <a:extLst>
              <a:ext uri="{FF2B5EF4-FFF2-40B4-BE49-F238E27FC236}">
                <a16:creationId xmlns:a16="http://schemas.microsoft.com/office/drawing/2014/main" id="{E9114432-CCA5-4179-8A0B-4E590DBDDD4F}"/>
              </a:ext>
            </a:extLst>
          </p:cNvPr>
          <p:cNvSpPr>
            <a:spLocks noGrp="1"/>
          </p:cNvSpPr>
          <p:nvPr>
            <p:ph type="body" idx="1"/>
          </p:nvPr>
        </p:nvSpPr>
        <p:spPr>
          <a:xfrm>
            <a:off x="676657" y="2157731"/>
            <a:ext cx="3644332" cy="3620134"/>
          </a:xfrm>
        </p:spPr>
        <p:txBody>
          <a:bodyPr>
            <a:normAutofit fontScale="92500" lnSpcReduction="10000"/>
          </a:bodyPr>
          <a:lstStyle/>
          <a:p>
            <a:pPr marR="0" lvl="0" rtl="0">
              <a:buFont typeface="Wingdings" panose="05000000000000000000" pitchFamily="2" charset="2"/>
              <a:buChar char="Ø"/>
            </a:pPr>
            <a:r>
              <a:rPr lang="en-US" sz="3600" b="0" i="0" u="none" strike="noStrike" baseline="0" dirty="0">
                <a:solidFill>
                  <a:srgbClr val="2F5496"/>
                </a:solidFill>
                <a:latin typeface="Times New Roman" panose="02020603050405020304" pitchFamily="18" charset="0"/>
              </a:rPr>
              <a:t>Highlight the Potential</a:t>
            </a:r>
          </a:p>
          <a:p>
            <a:pPr marR="0" lvl="0" rtl="0">
              <a:buFont typeface="Wingdings" panose="05000000000000000000" pitchFamily="2" charset="2"/>
              <a:buChar char="Ø"/>
            </a:pPr>
            <a:r>
              <a:rPr lang="en-US" sz="3600" b="0" i="0" u="none" strike="noStrike" baseline="0" dirty="0">
                <a:solidFill>
                  <a:srgbClr val="2F5496"/>
                </a:solidFill>
                <a:latin typeface="Times New Roman" panose="02020603050405020304" pitchFamily="18" charset="0"/>
              </a:rPr>
              <a:t>Showcase Impact</a:t>
            </a:r>
          </a:p>
          <a:p>
            <a:pPr marR="0" lvl="0" rtl="0">
              <a:buFont typeface="Wingdings" panose="05000000000000000000" pitchFamily="2" charset="2"/>
              <a:buChar char="Ø"/>
            </a:pPr>
            <a:r>
              <a:rPr lang="en-US" sz="3600" dirty="0">
                <a:solidFill>
                  <a:srgbClr val="2F5496"/>
                </a:solidFill>
                <a:latin typeface="Times New Roman" panose="02020603050405020304" pitchFamily="18" charset="0"/>
              </a:rPr>
              <a:t>Build curriculum</a:t>
            </a:r>
          </a:p>
          <a:p>
            <a:pPr marR="0" lvl="0" rtl="0">
              <a:buFont typeface="Wingdings" panose="05000000000000000000" pitchFamily="2" charset="2"/>
              <a:buChar char="Ø"/>
            </a:pPr>
            <a:r>
              <a:rPr lang="en-US" sz="3600" dirty="0">
                <a:solidFill>
                  <a:srgbClr val="2F5496"/>
                </a:solidFill>
                <a:latin typeface="Times New Roman" panose="02020603050405020304" pitchFamily="18" charset="0"/>
              </a:rPr>
              <a:t>Develop lecture series</a:t>
            </a:r>
            <a:endParaRPr lang="en-US" sz="3600" b="0" i="0" u="none" strike="noStrike" baseline="0" dirty="0">
              <a:solidFill>
                <a:srgbClr val="2F5496"/>
              </a:solidFill>
              <a:latin typeface="Times New Roman" panose="02020603050405020304" pitchFamily="18" charset="0"/>
            </a:endParaRPr>
          </a:p>
        </p:txBody>
      </p:sp>
      <p:sp>
        <p:nvSpPr>
          <p:cNvPr id="4" name="Date Placeholder 3">
            <a:extLst>
              <a:ext uri="{FF2B5EF4-FFF2-40B4-BE49-F238E27FC236}">
                <a16:creationId xmlns:a16="http://schemas.microsoft.com/office/drawing/2014/main" id="{F6A0E123-1016-4A5A-965F-E377E12272C4}"/>
              </a:ext>
            </a:extLst>
          </p:cNvPr>
          <p:cNvSpPr>
            <a:spLocks noGrp="1"/>
          </p:cNvSpPr>
          <p:nvPr>
            <p:ph type="dt" sz="half" idx="10"/>
          </p:nvPr>
        </p:nvSpPr>
        <p:spPr/>
        <p:txBody>
          <a:bodyPr/>
          <a:lstStyle/>
          <a:p>
            <a:fld id="{FA243BB9-69A1-4802-BAF8-1B8A090AEDCA}" type="datetime1">
              <a:rPr lang="en-US" smtClean="0"/>
              <a:t>10/18/2024</a:t>
            </a:fld>
            <a:endParaRPr lang="en-US"/>
          </a:p>
        </p:txBody>
      </p:sp>
      <p:sp>
        <p:nvSpPr>
          <p:cNvPr id="5" name="Footer Placeholder 4">
            <a:extLst>
              <a:ext uri="{FF2B5EF4-FFF2-40B4-BE49-F238E27FC236}">
                <a16:creationId xmlns:a16="http://schemas.microsoft.com/office/drawing/2014/main" id="{547C11EF-F0CC-446F-AB70-D2CD7FAF40A2}"/>
              </a:ext>
            </a:extLst>
          </p:cNvPr>
          <p:cNvSpPr>
            <a:spLocks noGrp="1"/>
          </p:cNvSpPr>
          <p:nvPr>
            <p:ph type="ftr" sz="quarter" idx="11"/>
          </p:nvPr>
        </p:nvSpPr>
        <p:spPr/>
        <p:txBody>
          <a:bodyPr/>
          <a:lstStyle/>
          <a:p>
            <a:r>
              <a:rPr lang="en-US"/>
              <a:t>The Catalyst At Belhaven Presentation</a:t>
            </a:r>
          </a:p>
        </p:txBody>
      </p:sp>
      <p:sp>
        <p:nvSpPr>
          <p:cNvPr id="6" name="Slide Number Placeholder 5">
            <a:extLst>
              <a:ext uri="{FF2B5EF4-FFF2-40B4-BE49-F238E27FC236}">
                <a16:creationId xmlns:a16="http://schemas.microsoft.com/office/drawing/2014/main" id="{DEB1C527-4D2B-4DDD-90BC-B2A774864B2D}"/>
              </a:ext>
            </a:extLst>
          </p:cNvPr>
          <p:cNvSpPr>
            <a:spLocks noGrp="1"/>
          </p:cNvSpPr>
          <p:nvPr>
            <p:ph type="sldNum" sz="quarter" idx="12"/>
          </p:nvPr>
        </p:nvSpPr>
        <p:spPr/>
        <p:txBody>
          <a:bodyPr/>
          <a:lstStyle/>
          <a:p>
            <a:fld id="{9C2C9044-18D3-4C46-8B69-D8506F5DAFEB}" type="slidenum">
              <a:rPr lang="en-US" smtClean="0"/>
              <a:t>10</a:t>
            </a:fld>
            <a:endParaRPr lang="en-US"/>
          </a:p>
        </p:txBody>
      </p:sp>
      <p:pic>
        <p:nvPicPr>
          <p:cNvPr id="7" name="Picture 6">
            <a:extLst>
              <a:ext uri="{FF2B5EF4-FFF2-40B4-BE49-F238E27FC236}">
                <a16:creationId xmlns:a16="http://schemas.microsoft.com/office/drawing/2014/main" id="{FFFEDAD1-1E22-4FEE-8048-61296884BA27}"/>
              </a:ext>
            </a:extLst>
          </p:cNvPr>
          <p:cNvPicPr>
            <a:picLocks noChangeAspect="1"/>
          </p:cNvPicPr>
          <p:nvPr/>
        </p:nvPicPr>
        <p:blipFill>
          <a:blip r:embed="rId3"/>
          <a:stretch>
            <a:fillRect/>
          </a:stretch>
        </p:blipFill>
        <p:spPr>
          <a:xfrm>
            <a:off x="4927083" y="2977867"/>
            <a:ext cx="1658198" cy="1658198"/>
          </a:xfrm>
          <a:prstGeom prst="rect">
            <a:avLst/>
          </a:prstGeom>
        </p:spPr>
      </p:pic>
      <p:pic>
        <p:nvPicPr>
          <p:cNvPr id="8" name="Picture 7">
            <a:extLst>
              <a:ext uri="{FF2B5EF4-FFF2-40B4-BE49-F238E27FC236}">
                <a16:creationId xmlns:a16="http://schemas.microsoft.com/office/drawing/2014/main" id="{B0515E23-BB6C-4489-B826-A6B32E812ECA}"/>
              </a:ext>
            </a:extLst>
          </p:cNvPr>
          <p:cNvPicPr>
            <a:picLocks noChangeAspect="1"/>
          </p:cNvPicPr>
          <p:nvPr/>
        </p:nvPicPr>
        <p:blipFill>
          <a:blip r:embed="rId4"/>
          <a:stretch>
            <a:fillRect/>
          </a:stretch>
        </p:blipFill>
        <p:spPr>
          <a:xfrm>
            <a:off x="6854091" y="1559516"/>
            <a:ext cx="1536912" cy="1536912"/>
          </a:xfrm>
          <a:prstGeom prst="rect">
            <a:avLst/>
          </a:prstGeom>
        </p:spPr>
      </p:pic>
      <p:pic>
        <p:nvPicPr>
          <p:cNvPr id="9" name="Picture 8">
            <a:extLst>
              <a:ext uri="{FF2B5EF4-FFF2-40B4-BE49-F238E27FC236}">
                <a16:creationId xmlns:a16="http://schemas.microsoft.com/office/drawing/2014/main" id="{EA06C0DB-5460-40D4-A051-EFFB1B75A79F}"/>
              </a:ext>
            </a:extLst>
          </p:cNvPr>
          <p:cNvPicPr>
            <a:picLocks noChangeAspect="1"/>
          </p:cNvPicPr>
          <p:nvPr/>
        </p:nvPicPr>
        <p:blipFill>
          <a:blip r:embed="rId5"/>
          <a:stretch>
            <a:fillRect/>
          </a:stretch>
        </p:blipFill>
        <p:spPr>
          <a:xfrm>
            <a:off x="8652520" y="2982993"/>
            <a:ext cx="1658198" cy="1658198"/>
          </a:xfrm>
          <a:prstGeom prst="rect">
            <a:avLst/>
          </a:prstGeom>
        </p:spPr>
      </p:pic>
      <p:pic>
        <p:nvPicPr>
          <p:cNvPr id="10" name="Picture 9">
            <a:extLst>
              <a:ext uri="{FF2B5EF4-FFF2-40B4-BE49-F238E27FC236}">
                <a16:creationId xmlns:a16="http://schemas.microsoft.com/office/drawing/2014/main" id="{E0C2912A-14CA-4EB8-9256-8B48DECD47A8}"/>
              </a:ext>
            </a:extLst>
          </p:cNvPr>
          <p:cNvPicPr>
            <a:picLocks noChangeAspect="1"/>
          </p:cNvPicPr>
          <p:nvPr/>
        </p:nvPicPr>
        <p:blipFill>
          <a:blip r:embed="rId6"/>
          <a:stretch>
            <a:fillRect/>
          </a:stretch>
        </p:blipFill>
        <p:spPr>
          <a:xfrm>
            <a:off x="6800746" y="4887161"/>
            <a:ext cx="1536912" cy="1534959"/>
          </a:xfrm>
          <a:prstGeom prst="rect">
            <a:avLst/>
          </a:prstGeom>
        </p:spPr>
      </p:pic>
      <p:pic>
        <p:nvPicPr>
          <p:cNvPr id="11" name="Picture 10">
            <a:extLst>
              <a:ext uri="{FF2B5EF4-FFF2-40B4-BE49-F238E27FC236}">
                <a16:creationId xmlns:a16="http://schemas.microsoft.com/office/drawing/2014/main" id="{13380EF1-5336-47EA-812B-08929BD8656D}"/>
              </a:ext>
            </a:extLst>
          </p:cNvPr>
          <p:cNvPicPr>
            <a:picLocks noChangeAspect="1"/>
          </p:cNvPicPr>
          <p:nvPr/>
        </p:nvPicPr>
        <p:blipFill>
          <a:blip r:embed="rId7"/>
          <a:stretch>
            <a:fillRect/>
          </a:stretch>
        </p:blipFill>
        <p:spPr>
          <a:xfrm>
            <a:off x="6747403" y="3309540"/>
            <a:ext cx="1536912" cy="1309348"/>
          </a:xfrm>
          <a:prstGeom prst="rect">
            <a:avLst/>
          </a:prstGeom>
        </p:spPr>
      </p:pic>
    </p:spTree>
    <p:extLst>
      <p:ext uri="{BB962C8B-B14F-4D97-AF65-F5344CB8AC3E}">
        <p14:creationId xmlns:p14="http://schemas.microsoft.com/office/powerpoint/2010/main" val="2313616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41F1421-EB4D-4FCC-84AA-B8EAB598D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6" name="Freeform 6">
              <a:extLst>
                <a:ext uri="{FF2B5EF4-FFF2-40B4-BE49-F238E27FC236}">
                  <a16:creationId xmlns:a16="http://schemas.microsoft.com/office/drawing/2014/main" id="{C2868A18-D0E4-4521-BA87-CE338DE4F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7" name="Freeform 7">
              <a:extLst>
                <a:ext uri="{FF2B5EF4-FFF2-40B4-BE49-F238E27FC236}">
                  <a16:creationId xmlns:a16="http://schemas.microsoft.com/office/drawing/2014/main" id="{4F736B56-6631-4C1B-9CC6-D26C3DB9A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8" name="Freeform 8">
              <a:extLst>
                <a:ext uri="{FF2B5EF4-FFF2-40B4-BE49-F238E27FC236}">
                  <a16:creationId xmlns:a16="http://schemas.microsoft.com/office/drawing/2014/main" id="{FF88E20D-A161-4C96-9EAE-6A421E59F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9" name="Freeform 9">
              <a:extLst>
                <a:ext uri="{FF2B5EF4-FFF2-40B4-BE49-F238E27FC236}">
                  <a16:creationId xmlns:a16="http://schemas.microsoft.com/office/drawing/2014/main" id="{62838FE3-738E-4926-B12B-06CB84AB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0" name="Freeform 10">
              <a:extLst>
                <a:ext uri="{FF2B5EF4-FFF2-40B4-BE49-F238E27FC236}">
                  <a16:creationId xmlns:a16="http://schemas.microsoft.com/office/drawing/2014/main" id="{0A3A990B-04D7-4B58-9819-692A71E0A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1" name="Freeform 11">
              <a:extLst>
                <a:ext uri="{FF2B5EF4-FFF2-40B4-BE49-F238E27FC236}">
                  <a16:creationId xmlns:a16="http://schemas.microsoft.com/office/drawing/2014/main" id="{4FA6533A-5978-4C31-BE29-20D7F950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3" name="Rectangle 22">
            <a:extLst>
              <a:ext uri="{FF2B5EF4-FFF2-40B4-BE49-F238E27FC236}">
                <a16:creationId xmlns:a16="http://schemas.microsoft.com/office/drawing/2014/main" id="{A2A1E25D-508A-4EE7-9B89-71BC1BEEF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2">
            <a:extLst>
              <a:ext uri="{FF2B5EF4-FFF2-40B4-BE49-F238E27FC236}">
                <a16:creationId xmlns:a16="http://schemas.microsoft.com/office/drawing/2014/main" id="{6FD9ED33-B960-4F9D-8023-20D83062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2974973" y="-15832"/>
            <a:ext cx="9217026" cy="6889518"/>
          </a:xfrm>
          <a:custGeom>
            <a:avLst/>
            <a:gdLst>
              <a:gd name="connsiteX0" fmla="*/ 1087153 w 9217026"/>
              <a:gd name="connsiteY0" fmla="*/ 0 h 6889518"/>
              <a:gd name="connsiteX1" fmla="*/ 1087153 w 9217026"/>
              <a:gd name="connsiteY1" fmla="*/ 1098 h 6889518"/>
              <a:gd name="connsiteX2" fmla="*/ 0 w 9217026"/>
              <a:gd name="connsiteY2" fmla="*/ 0 h 6889518"/>
              <a:gd name="connsiteX3" fmla="*/ 0 w 9217026"/>
              <a:gd name="connsiteY3" fmla="*/ 6889518 h 6889518"/>
              <a:gd name="connsiteX4" fmla="*/ 1087153 w 9217026"/>
              <a:gd name="connsiteY4" fmla="*/ 6888254 h 6889518"/>
              <a:gd name="connsiteX5" fmla="*/ 1087153 w 9217026"/>
              <a:gd name="connsiteY5" fmla="*/ 6889518 h 6889518"/>
              <a:gd name="connsiteX6" fmla="*/ 7295095 w 9217026"/>
              <a:gd name="connsiteY6" fmla="*/ 6882299 h 6889518"/>
              <a:gd name="connsiteX7" fmla="*/ 9217026 w 9217026"/>
              <a:gd name="connsiteY7" fmla="*/ 5349831 h 6889518"/>
              <a:gd name="connsiteX8" fmla="*/ 8378827 w 9217026"/>
              <a:gd name="connsiteY8" fmla="*/ 7365 h 6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7026" h="6889518">
                <a:moveTo>
                  <a:pt x="1087153" y="0"/>
                </a:moveTo>
                <a:lnTo>
                  <a:pt x="1087153" y="1098"/>
                </a:lnTo>
                <a:lnTo>
                  <a:pt x="0" y="0"/>
                </a:lnTo>
                <a:lnTo>
                  <a:pt x="0" y="6889518"/>
                </a:lnTo>
                <a:lnTo>
                  <a:pt x="1087153" y="6888254"/>
                </a:lnTo>
                <a:lnTo>
                  <a:pt x="1087153" y="6889518"/>
                </a:lnTo>
                <a:lnTo>
                  <a:pt x="7295095" y="6882299"/>
                </a:lnTo>
                <a:lnTo>
                  <a:pt x="9217026" y="5349831"/>
                </a:lnTo>
                <a:lnTo>
                  <a:pt x="8378827" y="7365"/>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27" name="Group 26">
            <a:extLst>
              <a:ext uri="{FF2B5EF4-FFF2-40B4-BE49-F238E27FC236}">
                <a16:creationId xmlns:a16="http://schemas.microsoft.com/office/drawing/2014/main" id="{48248BD7-AE40-49AB-844D-ABD40D80B2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8" name="Freeform 6">
              <a:extLst>
                <a:ext uri="{FF2B5EF4-FFF2-40B4-BE49-F238E27FC236}">
                  <a16:creationId xmlns:a16="http://schemas.microsoft.com/office/drawing/2014/main" id="{977D6250-A0F3-4872-9969-3DB7ADE7C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9" name="Freeform 7">
              <a:extLst>
                <a:ext uri="{FF2B5EF4-FFF2-40B4-BE49-F238E27FC236}">
                  <a16:creationId xmlns:a16="http://schemas.microsoft.com/office/drawing/2014/main" id="{5796BEC7-5389-45D6-A0D4-F36405E5A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0" name="Freeform 8">
              <a:extLst>
                <a:ext uri="{FF2B5EF4-FFF2-40B4-BE49-F238E27FC236}">
                  <a16:creationId xmlns:a16="http://schemas.microsoft.com/office/drawing/2014/main" id="{BEA57FAB-D2EF-4F47-A986-4321D5148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1" name="Freeform 9">
              <a:extLst>
                <a:ext uri="{FF2B5EF4-FFF2-40B4-BE49-F238E27FC236}">
                  <a16:creationId xmlns:a16="http://schemas.microsoft.com/office/drawing/2014/main" id="{5E8C59C9-8A0C-4F01-A36F-1C6389554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2" name="Freeform 10">
              <a:extLst>
                <a:ext uri="{FF2B5EF4-FFF2-40B4-BE49-F238E27FC236}">
                  <a16:creationId xmlns:a16="http://schemas.microsoft.com/office/drawing/2014/main" id="{62D244EC-76FC-490A-8371-18E8C0624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3" name="Freeform 11">
              <a:extLst>
                <a:ext uri="{FF2B5EF4-FFF2-40B4-BE49-F238E27FC236}">
                  <a16:creationId xmlns:a16="http://schemas.microsoft.com/office/drawing/2014/main" id="{FA33782B-4F01-450E-A17D-F7C0335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1A49FEA1-AEED-4377-A812-E58D6616CB43}"/>
              </a:ext>
            </a:extLst>
          </p:cNvPr>
          <p:cNvSpPr>
            <a:spLocks noGrp="1"/>
          </p:cNvSpPr>
          <p:nvPr>
            <p:ph type="title"/>
          </p:nvPr>
        </p:nvSpPr>
        <p:spPr>
          <a:xfrm>
            <a:off x="4056063" y="685800"/>
            <a:ext cx="7446961" cy="1752599"/>
          </a:xfrm>
        </p:spPr>
        <p:txBody>
          <a:bodyPr vert="horz" lIns="91440" tIns="45720" rIns="91440" bIns="45720" rtlCol="0" anchor="ctr">
            <a:normAutofit/>
          </a:bodyPr>
          <a:lstStyle/>
          <a:p>
            <a:pPr marR="0"/>
            <a:r>
              <a:rPr lang="en-US" sz="4000" b="0" i="0" u="none" strike="noStrike" baseline="0">
                <a:solidFill>
                  <a:schemeClr val="bg1"/>
                </a:solidFill>
              </a:rPr>
              <a:t>Self-funding: Analytics as a Service Company</a:t>
            </a:r>
          </a:p>
        </p:txBody>
      </p:sp>
      <p:pic>
        <p:nvPicPr>
          <p:cNvPr id="7" name="Picture 6">
            <a:extLst>
              <a:ext uri="{FF2B5EF4-FFF2-40B4-BE49-F238E27FC236}">
                <a16:creationId xmlns:a16="http://schemas.microsoft.com/office/drawing/2014/main" id="{98C33019-5F9A-425C-9D37-790949E4BD19}"/>
              </a:ext>
            </a:extLst>
          </p:cNvPr>
          <p:cNvPicPr>
            <a:picLocks noChangeAspect="1"/>
          </p:cNvPicPr>
          <p:nvPr/>
        </p:nvPicPr>
        <p:blipFill>
          <a:blip r:embed="rId3"/>
          <a:srcRect l="20577" r="18892" b="1"/>
          <a:stretch/>
        </p:blipFill>
        <p:spPr>
          <a:xfrm>
            <a:off x="20" y="10"/>
            <a:ext cx="3175466" cy="5245940"/>
          </a:xfrm>
          <a:custGeom>
            <a:avLst/>
            <a:gdLst/>
            <a:ahLst/>
            <a:cxnLst/>
            <a:rect l="l" t="t" r="r" b="b"/>
            <a:pathLst>
              <a:path w="3175486" h="5245950">
                <a:moveTo>
                  <a:pt x="0" y="0"/>
                </a:moveTo>
                <a:lnTo>
                  <a:pt x="3175486" y="0"/>
                </a:lnTo>
                <a:lnTo>
                  <a:pt x="2294818" y="5223932"/>
                </a:lnTo>
                <a:lnTo>
                  <a:pt x="2310547" y="5245950"/>
                </a:lnTo>
                <a:lnTo>
                  <a:pt x="0" y="4901963"/>
                </a:lnTo>
                <a:close/>
              </a:path>
            </a:pathLst>
          </a:custGeom>
          <a:ln w="38100">
            <a:noFill/>
          </a:ln>
          <a:effectLst/>
        </p:spPr>
      </p:pic>
      <p:pic>
        <p:nvPicPr>
          <p:cNvPr id="10" name="Picture 9">
            <a:extLst>
              <a:ext uri="{FF2B5EF4-FFF2-40B4-BE49-F238E27FC236}">
                <a16:creationId xmlns:a16="http://schemas.microsoft.com/office/drawing/2014/main" id="{38BC004D-BD79-4710-8233-BD01A50BDDD3}"/>
              </a:ext>
            </a:extLst>
          </p:cNvPr>
          <p:cNvPicPr>
            <a:picLocks noChangeAspect="1"/>
          </p:cNvPicPr>
          <p:nvPr/>
        </p:nvPicPr>
        <p:blipFill>
          <a:blip r:embed="rId4"/>
          <a:srcRect t="26746" r="2" b="16708"/>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p:nvSpPr>
          <p:cNvPr id="3" name="Text Placeholder 2">
            <a:extLst>
              <a:ext uri="{FF2B5EF4-FFF2-40B4-BE49-F238E27FC236}">
                <a16:creationId xmlns:a16="http://schemas.microsoft.com/office/drawing/2014/main" id="{D0A5E25D-5883-4571-8531-FC97F50B29A1}"/>
              </a:ext>
            </a:extLst>
          </p:cNvPr>
          <p:cNvSpPr>
            <a:spLocks noGrp="1"/>
          </p:cNvSpPr>
          <p:nvPr>
            <p:ph type="body" sz="half" idx="2"/>
          </p:nvPr>
        </p:nvSpPr>
        <p:spPr>
          <a:xfrm>
            <a:off x="4056062" y="2666999"/>
            <a:ext cx="7446961" cy="3124201"/>
          </a:xfrm>
        </p:spPr>
        <p:txBody>
          <a:bodyPr vert="horz" lIns="91440" tIns="45720" rIns="91440" bIns="45720" rtlCol="0" anchor="ctr">
            <a:normAutofit fontScale="92500" lnSpcReduction="10000"/>
          </a:bodyPr>
          <a:lstStyle/>
          <a:p>
            <a:pPr algn="l">
              <a:lnSpc>
                <a:spcPct val="90000"/>
              </a:lnSpc>
              <a:buFont typeface="Arial"/>
              <a:buChar char="•"/>
            </a:pPr>
            <a:r>
              <a:rPr lang="en-US" sz="1500">
                <a:solidFill>
                  <a:schemeClr val="bg1"/>
                </a:solidFill>
              </a:rPr>
              <a:t>Problem Statement: </a:t>
            </a:r>
          </a:p>
          <a:p>
            <a:pPr algn="l">
              <a:lnSpc>
                <a:spcPct val="90000"/>
              </a:lnSpc>
              <a:buFont typeface="Arial"/>
              <a:buChar char="•"/>
            </a:pPr>
            <a:r>
              <a:rPr lang="en-US" sz="1500">
                <a:solidFill>
                  <a:schemeClr val="bg1"/>
                </a:solidFill>
              </a:rPr>
              <a:t>Small businesses collect a significant amount of data but may not have the capacity to analyze the data and develop a strategy that will provide long-term strategic advantages.</a:t>
            </a:r>
          </a:p>
          <a:p>
            <a:pPr algn="l">
              <a:lnSpc>
                <a:spcPct val="90000"/>
              </a:lnSpc>
              <a:buFont typeface="Arial"/>
              <a:buChar char="•"/>
            </a:pPr>
            <a:r>
              <a:rPr lang="en-US" sz="1500">
                <a:solidFill>
                  <a:schemeClr val="bg1"/>
                </a:solidFill>
              </a:rPr>
              <a:t>Description of the Solution: </a:t>
            </a:r>
          </a:p>
          <a:p>
            <a:pPr algn="l">
              <a:lnSpc>
                <a:spcPct val="90000"/>
              </a:lnSpc>
              <a:buFont typeface="Arial"/>
              <a:buChar char="•"/>
            </a:pPr>
            <a:r>
              <a:rPr lang="en-US" sz="1500">
                <a:solidFill>
                  <a:schemeClr val="bg1"/>
                </a:solidFill>
              </a:rPr>
              <a:t>Data analytics to create information for small to medium-sized businesses. Application of data analysis techniques to turn raw data into actionable </a:t>
            </a:r>
          </a:p>
          <a:p>
            <a:pPr lvl="1">
              <a:lnSpc>
                <a:spcPct val="90000"/>
              </a:lnSpc>
              <a:buFont typeface="Arial"/>
              <a:buChar char="•"/>
            </a:pPr>
            <a:r>
              <a:rPr lang="en-US" sz="1500">
                <a:solidFill>
                  <a:schemeClr val="bg1"/>
                </a:solidFill>
              </a:rPr>
              <a:t>Data Capture strategy development</a:t>
            </a:r>
          </a:p>
          <a:p>
            <a:pPr lvl="1">
              <a:lnSpc>
                <a:spcPct val="90000"/>
              </a:lnSpc>
              <a:buFont typeface="Arial"/>
              <a:buChar char="•"/>
            </a:pPr>
            <a:r>
              <a:rPr lang="en-US" sz="1500">
                <a:solidFill>
                  <a:schemeClr val="bg1"/>
                </a:solidFill>
              </a:rPr>
              <a:t>Data Storage strategy development</a:t>
            </a:r>
          </a:p>
          <a:p>
            <a:pPr algn="l">
              <a:lnSpc>
                <a:spcPct val="90000"/>
              </a:lnSpc>
              <a:buFont typeface="Arial"/>
              <a:buChar char="•"/>
            </a:pPr>
            <a:r>
              <a:rPr lang="en-US" sz="1500">
                <a:solidFill>
                  <a:schemeClr val="bg1"/>
                </a:solidFill>
              </a:rPr>
              <a:t>Revenue share</a:t>
            </a:r>
          </a:p>
          <a:p>
            <a:pPr lvl="1">
              <a:lnSpc>
                <a:spcPct val="90000"/>
              </a:lnSpc>
              <a:buFont typeface="Arial"/>
              <a:buChar char="•"/>
            </a:pPr>
            <a:r>
              <a:rPr lang="en-US" sz="1500">
                <a:solidFill>
                  <a:schemeClr val="bg1"/>
                </a:solidFill>
              </a:rPr>
              <a:t>5% - Charity</a:t>
            </a:r>
          </a:p>
          <a:p>
            <a:pPr lvl="1">
              <a:lnSpc>
                <a:spcPct val="90000"/>
              </a:lnSpc>
              <a:buFont typeface="Arial"/>
              <a:buChar char="•"/>
            </a:pPr>
            <a:r>
              <a:rPr lang="en-US" sz="1500">
                <a:solidFill>
                  <a:schemeClr val="bg1"/>
                </a:solidFill>
              </a:rPr>
              <a:t>10% gross revenue tax to Incubator</a:t>
            </a:r>
          </a:p>
          <a:p>
            <a:pPr marR="0" lvl="0" algn="l">
              <a:lnSpc>
                <a:spcPct val="90000"/>
              </a:lnSpc>
              <a:buFont typeface="Arial"/>
              <a:buChar char="•"/>
            </a:pPr>
            <a:endParaRPr lang="en-US" sz="1500">
              <a:solidFill>
                <a:schemeClr val="bg1"/>
              </a:solidFill>
            </a:endParaRPr>
          </a:p>
        </p:txBody>
      </p:sp>
      <p:sp>
        <p:nvSpPr>
          <p:cNvPr id="5" name="Footer Placeholder 4">
            <a:extLst>
              <a:ext uri="{FF2B5EF4-FFF2-40B4-BE49-F238E27FC236}">
                <a16:creationId xmlns:a16="http://schemas.microsoft.com/office/drawing/2014/main" id="{23D85B24-1FDF-48FF-A7DC-AA44EFCF30EF}"/>
              </a:ext>
            </a:extLst>
          </p:cNvPr>
          <p:cNvSpPr>
            <a:spLocks noGrp="1"/>
          </p:cNvSpPr>
          <p:nvPr>
            <p:ph type="ftr" sz="quarter" idx="11"/>
          </p:nvPr>
        </p:nvSpPr>
        <p:spPr>
          <a:xfrm>
            <a:off x="4056062" y="5883275"/>
            <a:ext cx="5600394" cy="365125"/>
          </a:xfrm>
        </p:spPr>
        <p:txBody>
          <a:bodyPr vert="horz" lIns="91440" tIns="45720" rIns="91440" bIns="45720" rtlCol="0" anchor="ctr">
            <a:normAutofit/>
          </a:bodyPr>
          <a:lstStyle/>
          <a:p>
            <a:pPr defTabSz="914400">
              <a:spcAft>
                <a:spcPts val="600"/>
              </a:spcAft>
            </a:pPr>
            <a:r>
              <a:rPr lang="en-US" b="0" i="0" kern="1200">
                <a:solidFill>
                  <a:schemeClr val="bg1"/>
                </a:solidFill>
                <a:effectLst/>
                <a:latin typeface="+mn-lt"/>
                <a:ea typeface="+mn-ea"/>
                <a:cs typeface="+mn-cs"/>
              </a:rPr>
              <a:t>The Catalyst At Belhaven Presentation</a:t>
            </a:r>
          </a:p>
        </p:txBody>
      </p:sp>
      <p:sp>
        <p:nvSpPr>
          <p:cNvPr id="4" name="Date Placeholder 3">
            <a:extLst>
              <a:ext uri="{FF2B5EF4-FFF2-40B4-BE49-F238E27FC236}">
                <a16:creationId xmlns:a16="http://schemas.microsoft.com/office/drawing/2014/main" id="{B0DF376A-CB79-4D0A-BE2A-CD8E7BEC7BF0}"/>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C57B793E-B113-4251-8381-A0CC0CD9E6D9}" type="datetime1">
              <a:rPr lang="en-US">
                <a:solidFill>
                  <a:schemeClr val="bg1"/>
                </a:solidFill>
              </a:rPr>
              <a:pPr defTabSz="914400">
                <a:spcAft>
                  <a:spcPts val="600"/>
                </a:spcAft>
              </a:pPr>
              <a:t>10/18/2024</a:t>
            </a:fld>
            <a:endParaRPr lang="en-US">
              <a:solidFill>
                <a:schemeClr val="bg1"/>
              </a:solidFill>
            </a:endParaRPr>
          </a:p>
        </p:txBody>
      </p:sp>
      <p:sp>
        <p:nvSpPr>
          <p:cNvPr id="6" name="Slide Number Placeholder 5">
            <a:extLst>
              <a:ext uri="{FF2B5EF4-FFF2-40B4-BE49-F238E27FC236}">
                <a16:creationId xmlns:a16="http://schemas.microsoft.com/office/drawing/2014/main" id="{7B4F5669-028E-4666-A29D-60B06FEC029C}"/>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C2C9044-18D3-4C46-8B69-D8506F5DAFEB}" type="slidenum">
              <a:rPr lang="en-US">
                <a:solidFill>
                  <a:schemeClr val="bg1"/>
                </a:solidFill>
              </a:rPr>
              <a:pPr defTabSz="914400">
                <a:spcAft>
                  <a:spcPts val="600"/>
                </a:spcAft>
              </a:pPr>
              <a:t>11</a:t>
            </a:fld>
            <a:endParaRPr lang="en-US">
              <a:solidFill>
                <a:schemeClr val="bg1"/>
              </a:solidFill>
            </a:endParaRPr>
          </a:p>
        </p:txBody>
      </p:sp>
    </p:spTree>
    <p:extLst>
      <p:ext uri="{BB962C8B-B14F-4D97-AF65-F5344CB8AC3E}">
        <p14:creationId xmlns:p14="http://schemas.microsoft.com/office/powerpoint/2010/main" val="2000288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3"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6"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pSp>
        <p:nvGrpSpPr>
          <p:cNvPr id="20" name="Group 19">
            <a:extLst>
              <a:ext uri="{FF2B5EF4-FFF2-40B4-BE49-F238E27FC236}">
                <a16:creationId xmlns:a16="http://schemas.microsoft.com/office/drawing/2014/main" id="{DF8D5C46-63E5-40C5-A208-4B2189FA1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4A42B4ED-376E-46C3-8BB2-EAFC660D1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94E0795D-42C3-4DFD-AEB0-286A1CF14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A2ACED1B-99D0-4C14-B63B-963889DCD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5C5D324F-33A3-4C66-BFE5-1742CA4E5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EC572FC8-A465-4BA3-BA4D-2EC538C0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66CC2B15-8E3B-4CFF-99E4-5B4E4D8CF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1A49FEA1-AEED-4377-A812-E58D6616CB43}"/>
              </a:ext>
            </a:extLst>
          </p:cNvPr>
          <p:cNvSpPr>
            <a:spLocks noGrp="1"/>
          </p:cNvSpPr>
          <p:nvPr>
            <p:ph type="title"/>
          </p:nvPr>
        </p:nvSpPr>
        <p:spPr>
          <a:xfrm>
            <a:off x="1484312" y="685800"/>
            <a:ext cx="4278928" cy="1752599"/>
          </a:xfrm>
        </p:spPr>
        <p:txBody>
          <a:bodyPr vert="horz" lIns="91440" tIns="45720" rIns="91440" bIns="45720" rtlCol="0" anchor="ctr">
            <a:normAutofit fontScale="90000"/>
          </a:bodyPr>
          <a:lstStyle/>
          <a:p>
            <a:pPr marR="0"/>
            <a:r>
              <a:rPr lang="en-US" sz="4000" b="0" i="0" u="none" strike="noStrike" dirty="0"/>
              <a:t>Self-funding: My Tea Butler (</a:t>
            </a:r>
            <a:r>
              <a:rPr lang="en-US" sz="4000" b="0" i="0" u="none" strike="noStrike" dirty="0" err="1"/>
              <a:t>Herbalyst</a:t>
            </a:r>
            <a:r>
              <a:rPr lang="en-US" sz="4000" b="0" i="0" u="none" strike="noStrike" dirty="0"/>
              <a:t>)</a:t>
            </a:r>
          </a:p>
        </p:txBody>
      </p:sp>
      <p:sp>
        <p:nvSpPr>
          <p:cNvPr id="3" name="Text Placeholder 2">
            <a:extLst>
              <a:ext uri="{FF2B5EF4-FFF2-40B4-BE49-F238E27FC236}">
                <a16:creationId xmlns:a16="http://schemas.microsoft.com/office/drawing/2014/main" id="{D0A5E25D-5883-4571-8531-FC97F50B29A1}"/>
              </a:ext>
            </a:extLst>
          </p:cNvPr>
          <p:cNvSpPr>
            <a:spLocks noGrp="1"/>
          </p:cNvSpPr>
          <p:nvPr>
            <p:ph type="body" sz="half" idx="2"/>
          </p:nvPr>
        </p:nvSpPr>
        <p:spPr>
          <a:xfrm>
            <a:off x="1484310" y="2666999"/>
            <a:ext cx="4278929" cy="3124201"/>
          </a:xfrm>
        </p:spPr>
        <p:txBody>
          <a:bodyPr vert="horz" lIns="91440" tIns="45720" rIns="91440" bIns="45720" rtlCol="0" anchor="ctr">
            <a:normAutofit fontScale="92500"/>
          </a:bodyPr>
          <a:lstStyle/>
          <a:p>
            <a:pPr algn="l">
              <a:lnSpc>
                <a:spcPct val="90000"/>
              </a:lnSpc>
              <a:buFont typeface="Arial"/>
              <a:buChar char="•"/>
            </a:pPr>
            <a:r>
              <a:rPr lang="en-US" sz="1400"/>
              <a:t>Problem Statement: </a:t>
            </a:r>
          </a:p>
          <a:p>
            <a:pPr algn="l">
              <a:lnSpc>
                <a:spcPct val="90000"/>
              </a:lnSpc>
              <a:buFont typeface="Arial"/>
              <a:buChar char="•"/>
            </a:pPr>
            <a:r>
              <a:rPr lang="en-US" sz="1400"/>
              <a:t>Holistic remedy for common conditions with herbal tea</a:t>
            </a:r>
          </a:p>
          <a:p>
            <a:pPr algn="l">
              <a:lnSpc>
                <a:spcPct val="90000"/>
              </a:lnSpc>
              <a:buFont typeface="Arial"/>
              <a:buChar char="•"/>
            </a:pPr>
            <a:r>
              <a:rPr lang="en-US" sz="1400"/>
              <a:t>Description of the Solution: </a:t>
            </a:r>
          </a:p>
          <a:p>
            <a:pPr algn="l">
              <a:lnSpc>
                <a:spcPct val="90000"/>
              </a:lnSpc>
              <a:buFont typeface="Arial"/>
              <a:buChar char="•"/>
            </a:pPr>
            <a:r>
              <a:rPr lang="en-US" sz="1400"/>
              <a:t>A large language model was applied to determine herbal tea recipes based on the described ailments.</a:t>
            </a:r>
          </a:p>
          <a:p>
            <a:pPr lvl="1">
              <a:lnSpc>
                <a:spcPct val="90000"/>
              </a:lnSpc>
              <a:buFont typeface="Arial"/>
              <a:buChar char="•"/>
            </a:pPr>
            <a:r>
              <a:rPr lang="en-US" sz="1400"/>
              <a:t>Ingredient list</a:t>
            </a:r>
          </a:p>
          <a:p>
            <a:pPr lvl="1">
              <a:lnSpc>
                <a:spcPct val="90000"/>
              </a:lnSpc>
              <a:buFont typeface="Arial"/>
              <a:buChar char="•"/>
            </a:pPr>
            <a:r>
              <a:rPr lang="en-US" sz="1400"/>
              <a:t>Integration with Instacart</a:t>
            </a:r>
          </a:p>
          <a:p>
            <a:pPr lvl="1">
              <a:lnSpc>
                <a:spcPct val="90000"/>
              </a:lnSpc>
              <a:buFont typeface="Arial"/>
              <a:buChar char="•"/>
            </a:pPr>
            <a:r>
              <a:rPr lang="en-US" sz="1400"/>
              <a:t>Inventory management</a:t>
            </a:r>
          </a:p>
          <a:p>
            <a:pPr algn="l">
              <a:lnSpc>
                <a:spcPct val="90000"/>
              </a:lnSpc>
              <a:buFont typeface="Arial"/>
              <a:buChar char="•"/>
            </a:pPr>
            <a:r>
              <a:rPr lang="en-US" sz="1400"/>
              <a:t>Revenue share</a:t>
            </a:r>
          </a:p>
          <a:p>
            <a:pPr lvl="1">
              <a:lnSpc>
                <a:spcPct val="90000"/>
              </a:lnSpc>
              <a:buFont typeface="Arial"/>
              <a:buChar char="•"/>
            </a:pPr>
            <a:r>
              <a:rPr lang="en-US" sz="1400"/>
              <a:t>5% - Charity</a:t>
            </a:r>
          </a:p>
          <a:p>
            <a:pPr lvl="1">
              <a:lnSpc>
                <a:spcPct val="90000"/>
              </a:lnSpc>
              <a:buFont typeface="Arial"/>
              <a:buChar char="•"/>
            </a:pPr>
            <a:r>
              <a:rPr lang="en-US" sz="1400"/>
              <a:t>10% gross revenue tax to Incubator</a:t>
            </a:r>
          </a:p>
        </p:txBody>
      </p:sp>
      <p:sp>
        <p:nvSpPr>
          <p:cNvPr id="5" name="Footer Placeholder 4">
            <a:extLst>
              <a:ext uri="{FF2B5EF4-FFF2-40B4-BE49-F238E27FC236}">
                <a16:creationId xmlns:a16="http://schemas.microsoft.com/office/drawing/2014/main" id="{23D85B24-1FDF-48FF-A7DC-AA44EFCF30EF}"/>
              </a:ext>
            </a:extLst>
          </p:cNvPr>
          <p:cNvSpPr>
            <a:spLocks noGrp="1"/>
          </p:cNvSpPr>
          <p:nvPr>
            <p:ph type="ftr" sz="quarter" idx="11"/>
          </p:nvPr>
        </p:nvSpPr>
        <p:spPr>
          <a:xfrm>
            <a:off x="2572279" y="5883275"/>
            <a:ext cx="7084177" cy="365125"/>
          </a:xfrm>
        </p:spPr>
        <p:txBody>
          <a:bodyPr vert="horz" lIns="91440" tIns="45720" rIns="91440" bIns="45720" rtlCol="0" anchor="ctr">
            <a:normAutofit/>
          </a:bodyPr>
          <a:lstStyle/>
          <a:p>
            <a:pPr defTabSz="914400">
              <a:spcAft>
                <a:spcPts val="600"/>
              </a:spcAft>
            </a:pPr>
            <a:r>
              <a:rPr lang="en-US" b="0" i="0" kern="1200" cap="all" baseline="0">
                <a:solidFill>
                  <a:schemeClr val="tx1"/>
                </a:solidFill>
                <a:effectLst/>
                <a:latin typeface="+mn-lt"/>
                <a:ea typeface="+mn-ea"/>
                <a:cs typeface="+mn-cs"/>
              </a:rPr>
              <a:t>The Catalyst At Belhaven Presentation</a:t>
            </a:r>
          </a:p>
        </p:txBody>
      </p:sp>
      <p:sp>
        <p:nvSpPr>
          <p:cNvPr id="4" name="Date Placeholder 3">
            <a:extLst>
              <a:ext uri="{FF2B5EF4-FFF2-40B4-BE49-F238E27FC236}">
                <a16:creationId xmlns:a16="http://schemas.microsoft.com/office/drawing/2014/main" id="{B0DF376A-CB79-4D0A-BE2A-CD8E7BEC7BF0}"/>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C57B793E-B113-4251-8381-A0CC0CD9E6D9}" type="datetime1">
              <a:rPr lang="en-US" smtClean="0"/>
              <a:pPr defTabSz="914400">
                <a:spcAft>
                  <a:spcPts val="600"/>
                </a:spcAft>
              </a:pPr>
              <a:t>10/18/2024</a:t>
            </a:fld>
            <a:endParaRPr lang="en-US"/>
          </a:p>
        </p:txBody>
      </p:sp>
      <p:sp>
        <p:nvSpPr>
          <p:cNvPr id="6" name="Slide Number Placeholder 5">
            <a:extLst>
              <a:ext uri="{FF2B5EF4-FFF2-40B4-BE49-F238E27FC236}">
                <a16:creationId xmlns:a16="http://schemas.microsoft.com/office/drawing/2014/main" id="{7B4F5669-028E-4666-A29D-60B06FEC029C}"/>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C2C9044-18D3-4C46-8B69-D8506F5DAFEB}" type="slidenum">
              <a:rPr lang="en-US"/>
              <a:pPr defTabSz="914400">
                <a:spcAft>
                  <a:spcPts val="600"/>
                </a:spcAft>
              </a:pPr>
              <a:t>12</a:t>
            </a:fld>
            <a:endParaRPr lang="en-US"/>
          </a:p>
        </p:txBody>
      </p:sp>
      <p:sp>
        <p:nvSpPr>
          <p:cNvPr id="28" name="Rounded Rectangle 16">
            <a:extLst>
              <a:ext uri="{FF2B5EF4-FFF2-40B4-BE49-F238E27FC236}">
                <a16:creationId xmlns:a16="http://schemas.microsoft.com/office/drawing/2014/main" id="{63A60C88-7443-4827-9241-5019758CB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ea_app_demo">
            <a:hlinkClick r:id="" action="ppaction://media"/>
            <a:extLst>
              <a:ext uri="{FF2B5EF4-FFF2-40B4-BE49-F238E27FC236}">
                <a16:creationId xmlns:a16="http://schemas.microsoft.com/office/drawing/2014/main" id="{7B3FF5BE-CD2D-2708-B400-DE2DE81942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34407" y="1950826"/>
            <a:ext cx="4744154" cy="2668586"/>
          </a:xfrm>
          <a:prstGeom prst="rect">
            <a:avLst/>
          </a:prstGeom>
        </p:spPr>
      </p:pic>
      <p:pic>
        <p:nvPicPr>
          <p:cNvPr id="9" name="Picture 8" descr="A qr code with black squares&#10;&#10;Description automatically generated">
            <a:extLst>
              <a:ext uri="{FF2B5EF4-FFF2-40B4-BE49-F238E27FC236}">
                <a16:creationId xmlns:a16="http://schemas.microsoft.com/office/drawing/2014/main" id="{7DD99385-AA5A-BBD5-FF53-89EAC880E7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2936" y="4017171"/>
            <a:ext cx="1434506" cy="1434506"/>
          </a:xfrm>
          <a:prstGeom prst="rect">
            <a:avLst/>
          </a:prstGeom>
        </p:spPr>
      </p:pic>
    </p:spTree>
    <p:extLst>
      <p:ext uri="{BB962C8B-B14F-4D97-AF65-F5344CB8AC3E}">
        <p14:creationId xmlns:p14="http://schemas.microsoft.com/office/powerpoint/2010/main" val="318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535021" y="685800"/>
            <a:ext cx="2639962" cy="5105400"/>
          </a:xfrm>
        </p:spPr>
        <p:txBody>
          <a:bodyPr>
            <a:normAutofit/>
          </a:bodyPr>
          <a:lstStyle/>
          <a:p>
            <a:r>
              <a:rPr lang="en-US">
                <a:solidFill>
                  <a:srgbClr val="FFFFFF"/>
                </a:solidFill>
              </a:rPr>
              <a:t>Vision and Mission (Years 1-5)</a:t>
            </a: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2">
            <a:extLst>
              <a:ext uri="{FF2B5EF4-FFF2-40B4-BE49-F238E27FC236}">
                <a16:creationId xmlns:a16="http://schemas.microsoft.com/office/drawing/2014/main" id="{956B37CA-48B3-86CA-331A-EA653876240A}"/>
              </a:ext>
            </a:extLst>
          </p:cNvPr>
          <p:cNvGraphicFramePr>
            <a:graphicFrameLocks noGrp="1"/>
          </p:cNvGraphicFramePr>
          <p:nvPr>
            <p:ph idx="1"/>
            <p:extLst>
              <p:ext uri="{D42A27DB-BD31-4B8C-83A1-F6EECF244321}">
                <p14:modId xmlns:p14="http://schemas.microsoft.com/office/powerpoint/2010/main" val="423522558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957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Strategic Priorities for Growth</a:t>
            </a:r>
          </a:p>
        </p:txBody>
      </p:sp>
      <p:graphicFrame>
        <p:nvGraphicFramePr>
          <p:cNvPr id="5" name="Content Placeholder 2">
            <a:extLst>
              <a:ext uri="{FF2B5EF4-FFF2-40B4-BE49-F238E27FC236}">
                <a16:creationId xmlns:a16="http://schemas.microsoft.com/office/drawing/2014/main" id="{1C12ACEB-A060-D0D5-1F9C-A0F1F3ADA328}"/>
              </a:ext>
            </a:extLst>
          </p:cNvPr>
          <p:cNvGraphicFramePr>
            <a:graphicFrameLocks noGrp="1"/>
          </p:cNvGraphicFramePr>
          <p:nvPr>
            <p:ph idx="1"/>
          </p:nvPr>
        </p:nvGraphicFramePr>
        <p:xfrm>
          <a:off x="2388382" y="2489200"/>
          <a:ext cx="6345260" cy="353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890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a:bodyPr>
          <a:lstStyle/>
          <a:p>
            <a:r>
              <a:rPr lang="en-US" dirty="0">
                <a:solidFill>
                  <a:srgbClr val="FFFFFF"/>
                </a:solidFill>
              </a:rPr>
              <a:t>Expand EdTech Initiatives</a:t>
            </a:r>
          </a:p>
        </p:txBody>
      </p:sp>
      <p:graphicFrame>
        <p:nvGraphicFramePr>
          <p:cNvPr id="5" name="Content Placeholder 2">
            <a:extLst>
              <a:ext uri="{FF2B5EF4-FFF2-40B4-BE49-F238E27FC236}">
                <a16:creationId xmlns:a16="http://schemas.microsoft.com/office/drawing/2014/main" id="{561D53DB-4641-3801-BEA2-DBBC6F44AC23}"/>
              </a:ext>
            </a:extLst>
          </p:cNvPr>
          <p:cNvGraphicFramePr>
            <a:graphicFrameLocks noGrp="1"/>
          </p:cNvGraphicFramePr>
          <p:nvPr>
            <p:ph idx="1"/>
          </p:nvPr>
        </p:nvGraphicFramePr>
        <p:xfrm>
          <a:off x="2489201" y="2324101"/>
          <a:ext cx="7219037" cy="3422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4759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535021" y="685800"/>
            <a:ext cx="2639962" cy="5105400"/>
          </a:xfrm>
        </p:spPr>
        <p:txBody>
          <a:bodyPr>
            <a:normAutofit/>
          </a:bodyPr>
          <a:lstStyle/>
          <a:p>
            <a:r>
              <a:rPr lang="en-US" sz="3400" dirty="0">
                <a:solidFill>
                  <a:srgbClr val="FFFFFF"/>
                </a:solidFill>
              </a:rPr>
              <a:t>Increase Research and Collaboration</a:t>
            </a: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2">
            <a:extLst>
              <a:ext uri="{FF2B5EF4-FFF2-40B4-BE49-F238E27FC236}">
                <a16:creationId xmlns:a16="http://schemas.microsoft.com/office/drawing/2014/main" id="{E6263426-CAB1-BAEC-D111-DD326750C40A}"/>
              </a:ext>
            </a:extLst>
          </p:cNvPr>
          <p:cNvGraphicFramePr>
            <a:graphicFrameLocks noGrp="1"/>
          </p:cNvGraphicFramePr>
          <p:nvPr>
            <p:ph idx="1"/>
            <p:extLst>
              <p:ext uri="{D42A27DB-BD31-4B8C-83A1-F6EECF244321}">
                <p14:modId xmlns:p14="http://schemas.microsoft.com/office/powerpoint/2010/main" val="352380440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11040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0215" y="973668"/>
            <a:ext cx="6571060" cy="706964"/>
          </a:xfrm>
        </p:spPr>
        <p:txBody>
          <a:bodyPr>
            <a:normAutofit/>
          </a:bodyPr>
          <a:lstStyle/>
          <a:p>
            <a:pPr>
              <a:lnSpc>
                <a:spcPct val="90000"/>
              </a:lnSpc>
            </a:pPr>
            <a:r>
              <a:rPr lang="en-US" sz="2200" dirty="0">
                <a:solidFill>
                  <a:srgbClr val="FFFFFF"/>
                </a:solidFill>
              </a:rPr>
              <a:t>Enhance Supplier Diversity and Business Growth</a:t>
            </a:r>
          </a:p>
        </p:txBody>
      </p:sp>
      <p:graphicFrame>
        <p:nvGraphicFramePr>
          <p:cNvPr id="5" name="Content Placeholder 2">
            <a:extLst>
              <a:ext uri="{FF2B5EF4-FFF2-40B4-BE49-F238E27FC236}">
                <a16:creationId xmlns:a16="http://schemas.microsoft.com/office/drawing/2014/main" id="{5FD9591B-AB88-7651-57EC-343A84D4A510}"/>
              </a:ext>
            </a:extLst>
          </p:cNvPr>
          <p:cNvGraphicFramePr>
            <a:graphicFrameLocks noGrp="1"/>
          </p:cNvGraphicFramePr>
          <p:nvPr>
            <p:ph idx="1"/>
          </p:nvPr>
        </p:nvGraphicFramePr>
        <p:xfrm>
          <a:off x="2489201" y="2324101"/>
          <a:ext cx="7219037" cy="3422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38963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0706" y="685800"/>
            <a:ext cx="9742318" cy="1752599"/>
          </a:xfrm>
        </p:spPr>
        <p:txBody>
          <a:bodyPr>
            <a:normAutofit/>
          </a:bodyPr>
          <a:lstStyle/>
          <a:p>
            <a:r>
              <a:rPr lang="en-US" dirty="0"/>
              <a:t>Develop Arts and Technology Integration</a:t>
            </a:r>
          </a:p>
        </p:txBody>
      </p:sp>
      <p:graphicFrame>
        <p:nvGraphicFramePr>
          <p:cNvPr id="5" name="Content Placeholder 2">
            <a:extLst>
              <a:ext uri="{FF2B5EF4-FFF2-40B4-BE49-F238E27FC236}">
                <a16:creationId xmlns:a16="http://schemas.microsoft.com/office/drawing/2014/main" id="{EFDBC498-0E8B-E894-DF2C-C5141E3122D2}"/>
              </a:ext>
            </a:extLst>
          </p:cNvPr>
          <p:cNvGraphicFramePr>
            <a:graphicFrameLocks noGrp="1"/>
          </p:cNvGraphicFramePr>
          <p:nvPr>
            <p:ph idx="1"/>
            <p:extLst>
              <p:ext uri="{D42A27DB-BD31-4B8C-83A1-F6EECF244321}">
                <p14:modId xmlns:p14="http://schemas.microsoft.com/office/powerpoint/2010/main" val="1898054279"/>
              </p:ext>
            </p:extLst>
          </p:nvPr>
        </p:nvGraphicFramePr>
        <p:xfrm>
          <a:off x="1760705" y="2694562"/>
          <a:ext cx="9742319" cy="309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66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535021" y="685800"/>
            <a:ext cx="2639962" cy="5105400"/>
          </a:xfrm>
        </p:spPr>
        <p:txBody>
          <a:bodyPr>
            <a:normAutofit/>
          </a:bodyPr>
          <a:lstStyle/>
          <a:p>
            <a:r>
              <a:rPr lang="en-US" sz="3400" dirty="0">
                <a:solidFill>
                  <a:srgbClr val="FFFFFF"/>
                </a:solidFill>
              </a:rPr>
              <a:t>Promote Sustainability and Zero-Waste Initiatives</a:t>
            </a:r>
          </a:p>
        </p:txBody>
      </p:sp>
      <p:grpSp>
        <p:nvGrpSpPr>
          <p:cNvPr id="38" name="Group 3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29" name="Content Placeholder 2">
            <a:extLst>
              <a:ext uri="{FF2B5EF4-FFF2-40B4-BE49-F238E27FC236}">
                <a16:creationId xmlns:a16="http://schemas.microsoft.com/office/drawing/2014/main" id="{B45E9B10-261C-7B0A-3EF5-D978066230CB}"/>
              </a:ext>
            </a:extLst>
          </p:cNvPr>
          <p:cNvGraphicFramePr>
            <a:graphicFrameLocks noGrp="1"/>
          </p:cNvGraphicFramePr>
          <p:nvPr>
            <p:ph idx="1"/>
            <p:extLst>
              <p:ext uri="{D42A27DB-BD31-4B8C-83A1-F6EECF244321}">
                <p14:modId xmlns:p14="http://schemas.microsoft.com/office/powerpoint/2010/main" val="38015750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257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26"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8"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8"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9"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0"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1"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2"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4551F034-B702-8C1A-E2B2-3F0CB992213D}"/>
              </a:ext>
            </a:extLst>
          </p:cNvPr>
          <p:cNvSpPr>
            <a:spLocks noGrp="1"/>
          </p:cNvSpPr>
          <p:nvPr>
            <p:ph type="title"/>
          </p:nvPr>
        </p:nvSpPr>
        <p:spPr>
          <a:xfrm>
            <a:off x="3962399" y="685800"/>
            <a:ext cx="7345891" cy="1413933"/>
          </a:xfrm>
        </p:spPr>
        <p:txBody>
          <a:bodyPr vert="horz" lIns="91440" tIns="45720" rIns="91440" bIns="45720" rtlCol="0">
            <a:normAutofit/>
          </a:bodyPr>
          <a:lstStyle/>
          <a:p>
            <a:r>
              <a:rPr lang="en-US" dirty="0">
                <a:hlinkClick r:id="rId3"/>
              </a:rPr>
              <a:t>Space and Vision</a:t>
            </a:r>
            <a:endParaRPr lang="en-US" dirty="0"/>
          </a:p>
        </p:txBody>
      </p:sp>
      <p:pic>
        <p:nvPicPr>
          <p:cNvPr id="5" name="Picture 4" descr="Woman peeking out a window">
            <a:extLst>
              <a:ext uri="{FF2B5EF4-FFF2-40B4-BE49-F238E27FC236}">
                <a16:creationId xmlns:a16="http://schemas.microsoft.com/office/drawing/2014/main" id="{738DAB15-54DF-587F-52FF-6EA51DE02D41}"/>
              </a:ext>
            </a:extLst>
          </p:cNvPr>
          <p:cNvPicPr>
            <a:picLocks noChangeAspect="1"/>
          </p:cNvPicPr>
          <p:nvPr/>
        </p:nvPicPr>
        <p:blipFill>
          <a:blip r:embed="rId4"/>
          <a:srcRect l="46508" r="19823"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Text Placeholder 2">
            <a:extLst>
              <a:ext uri="{FF2B5EF4-FFF2-40B4-BE49-F238E27FC236}">
                <a16:creationId xmlns:a16="http://schemas.microsoft.com/office/drawing/2014/main" id="{3CD9570C-6A81-BE48-0FD5-DE11E292EBDA}"/>
              </a:ext>
            </a:extLst>
          </p:cNvPr>
          <p:cNvSpPr>
            <a:spLocks noGrp="1"/>
          </p:cNvSpPr>
          <p:nvPr>
            <p:ph idx="1"/>
          </p:nvPr>
        </p:nvSpPr>
        <p:spPr>
          <a:xfrm>
            <a:off x="3843867" y="2048933"/>
            <a:ext cx="7659156" cy="3742267"/>
          </a:xfrm>
        </p:spPr>
        <p:txBody>
          <a:bodyPr vert="horz" lIns="91440" tIns="45720" rIns="91440" bIns="45720" rtlCol="0">
            <a:normAutofit/>
          </a:bodyPr>
          <a:lstStyle/>
          <a:p>
            <a:pPr>
              <a:lnSpc>
                <a:spcPct val="90000"/>
              </a:lnSpc>
            </a:pPr>
            <a:endParaRPr lang="en-US" sz="2200" dirty="0"/>
          </a:p>
          <a:p>
            <a:pPr>
              <a:lnSpc>
                <a:spcPct val="90000"/>
              </a:lnSpc>
            </a:pPr>
            <a:r>
              <a:rPr lang="en-US" sz="2200" dirty="0"/>
              <a:t>Electronic billboard on front entrance - Members, brief video with sound</a:t>
            </a:r>
          </a:p>
          <a:p>
            <a:pPr>
              <a:lnSpc>
                <a:spcPct val="90000"/>
              </a:lnSpc>
            </a:pPr>
            <a:r>
              <a:rPr lang="en-US" sz="2200" dirty="0"/>
              <a:t>Marquee with "The Catalyst at Belhaven" in school colors green and gold</a:t>
            </a:r>
          </a:p>
          <a:p>
            <a:pPr>
              <a:lnSpc>
                <a:spcPct val="90000"/>
              </a:lnSpc>
            </a:pPr>
            <a:r>
              <a:rPr lang="en-US" sz="2200" dirty="0"/>
              <a:t>Company name above door in the same font, but slightly smaller</a:t>
            </a:r>
          </a:p>
          <a:p>
            <a:pPr>
              <a:lnSpc>
                <a:spcPct val="90000"/>
              </a:lnSpc>
            </a:pPr>
            <a:r>
              <a:rPr lang="en-US" sz="2200" dirty="0"/>
              <a:t>Fishbowl writable glass walls on the VR lab</a:t>
            </a:r>
          </a:p>
          <a:p>
            <a:pPr>
              <a:lnSpc>
                <a:spcPct val="90000"/>
              </a:lnSpc>
            </a:pPr>
            <a:r>
              <a:rPr lang="en-US" sz="2200" dirty="0"/>
              <a:t>Tables for brochures</a:t>
            </a:r>
          </a:p>
        </p:txBody>
      </p:sp>
    </p:spTree>
    <p:extLst>
      <p:ext uri="{BB962C8B-B14F-4D97-AF65-F5344CB8AC3E}">
        <p14:creationId xmlns:p14="http://schemas.microsoft.com/office/powerpoint/2010/main" val="346736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AED161A-FE25-6AC1-5C8F-8375E494835D}"/>
              </a:ext>
            </a:extLst>
          </p:cNvPr>
          <p:cNvPicPr>
            <a:picLocks noChangeAspect="1"/>
          </p:cNvPicPr>
          <p:nvPr/>
        </p:nvPicPr>
        <p:blipFill>
          <a:blip r:embed="rId2">
            <a:duotone>
              <a:schemeClr val="bg2">
                <a:shade val="45000"/>
                <a:satMod val="135000"/>
              </a:schemeClr>
              <a:prstClr val="white"/>
            </a:duotone>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85930B8-8C7E-53E6-A479-8115C3584A37}"/>
              </a:ext>
            </a:extLst>
          </p:cNvPr>
          <p:cNvSpPr>
            <a:spLocks noGrp="1"/>
          </p:cNvSpPr>
          <p:nvPr>
            <p:ph type="title"/>
          </p:nvPr>
        </p:nvSpPr>
        <p:spPr>
          <a:xfrm>
            <a:off x="643467" y="639099"/>
            <a:ext cx="3647493" cy="4965833"/>
          </a:xfrm>
        </p:spPr>
        <p:txBody>
          <a:bodyPr>
            <a:normAutofit/>
          </a:bodyPr>
          <a:lstStyle/>
          <a:p>
            <a:pPr algn="r"/>
            <a:r>
              <a:rPr lang="en-US"/>
              <a:t>Micro Credentials</a:t>
            </a:r>
          </a:p>
        </p:txBody>
      </p:sp>
      <p:cxnSp>
        <p:nvCxnSpPr>
          <p:cNvPr id="44" name="Straight Connector 43">
            <a:extLst>
              <a:ext uri="{FF2B5EF4-FFF2-40B4-BE49-F238E27FC236}">
                <a16:creationId xmlns:a16="http://schemas.microsoft.com/office/drawing/2014/main" id="{3378FF8B-3743-48E1-88E3-F4CADB3DEC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06171"/>
            <a:ext cx="0" cy="343168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6" name="Content Placeholder 2">
            <a:extLst>
              <a:ext uri="{FF2B5EF4-FFF2-40B4-BE49-F238E27FC236}">
                <a16:creationId xmlns:a16="http://schemas.microsoft.com/office/drawing/2014/main" id="{6C840825-F8FF-E210-6D85-FD3C600F6FCD}"/>
              </a:ext>
            </a:extLst>
          </p:cNvPr>
          <p:cNvGraphicFramePr>
            <a:graphicFrameLocks noGrp="1"/>
          </p:cNvGraphicFramePr>
          <p:nvPr>
            <p:ph idx="1"/>
          </p:nvPr>
        </p:nvGraphicFramePr>
        <p:xfrm>
          <a:off x="4979938" y="639099"/>
          <a:ext cx="6591346" cy="4965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586342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535021" y="685800"/>
            <a:ext cx="2639962" cy="5105400"/>
          </a:xfrm>
        </p:spPr>
        <p:txBody>
          <a:bodyPr>
            <a:normAutofit/>
          </a:bodyPr>
          <a:lstStyle/>
          <a:p>
            <a:r>
              <a:rPr lang="en-US" sz="3400">
                <a:solidFill>
                  <a:srgbClr val="FFFFFF"/>
                </a:solidFill>
              </a:rPr>
              <a:t>Community Engagement &amp; Funding</a:t>
            </a:r>
          </a:p>
        </p:txBody>
      </p:sp>
      <p:grpSp>
        <p:nvGrpSpPr>
          <p:cNvPr id="32" name="Group 3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40" name="Content Placeholder 2">
            <a:extLst>
              <a:ext uri="{FF2B5EF4-FFF2-40B4-BE49-F238E27FC236}">
                <a16:creationId xmlns:a16="http://schemas.microsoft.com/office/drawing/2014/main" id="{66B69CFB-994A-FC27-4ADF-9B7EE80D4B50}"/>
              </a:ext>
            </a:extLst>
          </p:cNvPr>
          <p:cNvGraphicFramePr>
            <a:graphicFrameLocks noGrp="1"/>
          </p:cNvGraphicFramePr>
          <p:nvPr>
            <p:ph idx="1"/>
            <p:extLst>
              <p:ext uri="{D42A27DB-BD31-4B8C-83A1-F6EECF244321}">
                <p14:modId xmlns:p14="http://schemas.microsoft.com/office/powerpoint/2010/main" val="145281031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8698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9"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1"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2"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3"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4"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0" name="Rectangle 19">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Person holding mouse">
            <a:extLst>
              <a:ext uri="{FF2B5EF4-FFF2-40B4-BE49-F238E27FC236}">
                <a16:creationId xmlns:a16="http://schemas.microsoft.com/office/drawing/2014/main" id="{135AF7B0-4ADD-CE43-AF49-E088B887365A}"/>
              </a:ext>
            </a:extLst>
          </p:cNvPr>
          <p:cNvPicPr>
            <a:picLocks noChangeAspect="1"/>
          </p:cNvPicPr>
          <p:nvPr/>
        </p:nvPicPr>
        <p:blipFill>
          <a:blip r:embed="rId4"/>
          <a:srcRect l="25906" r="22516"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2" name="Group 21">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3"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5"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47B6FB2A-6E7E-4FF2-89EE-A2A566C9BB72}"/>
              </a:ext>
            </a:extLst>
          </p:cNvPr>
          <p:cNvSpPr>
            <a:spLocks noGrp="1"/>
          </p:cNvSpPr>
          <p:nvPr>
            <p:ph type="title"/>
          </p:nvPr>
        </p:nvSpPr>
        <p:spPr>
          <a:xfrm>
            <a:off x="972080" y="685800"/>
            <a:ext cx="5260680" cy="1752599"/>
          </a:xfrm>
        </p:spPr>
        <p:txBody>
          <a:bodyPr vert="horz" lIns="91440" tIns="45720" rIns="91440" bIns="45720" rtlCol="0" anchor="ctr">
            <a:normAutofit/>
          </a:bodyPr>
          <a:lstStyle/>
          <a:p>
            <a:pPr marR="0" algn="l"/>
            <a:r>
              <a:rPr lang="en-US" b="0" i="0" u="none" strike="noStrike" baseline="0"/>
              <a:t>Join Us in Shaping the Future</a:t>
            </a:r>
          </a:p>
        </p:txBody>
      </p:sp>
      <p:sp>
        <p:nvSpPr>
          <p:cNvPr id="36" name="Text Placeholder 2">
            <a:extLst>
              <a:ext uri="{FF2B5EF4-FFF2-40B4-BE49-F238E27FC236}">
                <a16:creationId xmlns:a16="http://schemas.microsoft.com/office/drawing/2014/main" id="{41A39EC0-128F-4157-9FEE-50883E1C1330}"/>
              </a:ext>
            </a:extLst>
          </p:cNvPr>
          <p:cNvSpPr>
            <a:spLocks noGrp="1"/>
          </p:cNvSpPr>
          <p:nvPr>
            <p:ph type="body" idx="1"/>
          </p:nvPr>
        </p:nvSpPr>
        <p:spPr>
          <a:xfrm>
            <a:off x="643468" y="2666999"/>
            <a:ext cx="5260680" cy="3124201"/>
          </a:xfrm>
        </p:spPr>
        <p:txBody>
          <a:bodyPr vert="horz" lIns="91440" tIns="45720" rIns="91440" bIns="45720" rtlCol="0" anchor="ctr">
            <a:normAutofit lnSpcReduction="10000"/>
          </a:bodyPr>
          <a:lstStyle/>
          <a:p>
            <a:pPr marR="0" lvl="0"/>
            <a:r>
              <a:rPr lang="en-US" sz="2000" b="0" i="0" u="none" strike="noStrike" baseline="0" dirty="0"/>
              <a:t>Contact information: 601-973-5004</a:t>
            </a:r>
          </a:p>
          <a:p>
            <a:pPr marR="0" lvl="0"/>
            <a:r>
              <a:rPr lang="en-US" sz="2000" b="0" i="0" u="none" strike="noStrike" baseline="0" dirty="0">
                <a:hlinkClick r:id="rId5"/>
              </a:rPr>
              <a:t>TheCatalyst@Belhaven.edu</a:t>
            </a:r>
            <a:endParaRPr lang="en-US" sz="2000" b="0" i="0" u="none" strike="noStrike" baseline="0" dirty="0"/>
          </a:p>
          <a:p>
            <a:pPr marR="0" lvl="0"/>
            <a:r>
              <a:rPr lang="en-US" sz="2000" dirty="0">
                <a:hlinkClick r:id="rId6"/>
              </a:rPr>
              <a:t>www.TheCatalystAtBelhaven.org</a:t>
            </a:r>
            <a:endParaRPr lang="en-US" sz="2000" dirty="0"/>
          </a:p>
          <a:p>
            <a:pPr marR="0" lvl="0"/>
            <a:r>
              <a:rPr lang="en-US" sz="2000" dirty="0">
                <a:hlinkClick r:id="rId7"/>
              </a:rPr>
              <a:t>cwicks@belhaven.edu</a:t>
            </a:r>
            <a:endParaRPr lang="en-US" sz="2000" dirty="0"/>
          </a:p>
          <a:p>
            <a:pPr marR="0" lvl="0"/>
            <a:endParaRPr lang="en-US" sz="2000" b="0" i="0" u="none" strike="noStrike" baseline="0" dirty="0"/>
          </a:p>
          <a:p>
            <a:pPr marR="0" lvl="0"/>
            <a:r>
              <a:rPr lang="en-US" sz="2000" dirty="0"/>
              <a:t>Special thanks to Bryant Butler(logo), Brett Andrews (name and support), John Estes (support and encouragement). </a:t>
            </a:r>
            <a:endParaRPr lang="en-US" sz="2000" b="0" i="0" u="none" strike="noStrike" baseline="0" dirty="0"/>
          </a:p>
          <a:p>
            <a:pPr marR="0" lvl="0"/>
            <a:endParaRPr lang="en-US" sz="2000" b="0" i="0" u="none" strike="noStrike" baseline="0" dirty="0"/>
          </a:p>
        </p:txBody>
      </p:sp>
      <p:sp>
        <p:nvSpPr>
          <p:cNvPr id="5" name="Footer Placeholder 4">
            <a:extLst>
              <a:ext uri="{FF2B5EF4-FFF2-40B4-BE49-F238E27FC236}">
                <a16:creationId xmlns:a16="http://schemas.microsoft.com/office/drawing/2014/main" id="{0576695D-B0BB-40BF-9344-41E3A9A98DA9}"/>
              </a:ext>
            </a:extLst>
          </p:cNvPr>
          <p:cNvSpPr>
            <a:spLocks noGrp="1"/>
          </p:cNvSpPr>
          <p:nvPr>
            <p:ph type="ftr" sz="quarter" idx="11"/>
          </p:nvPr>
        </p:nvSpPr>
        <p:spPr>
          <a:xfrm>
            <a:off x="972080" y="5883275"/>
            <a:ext cx="5490868" cy="365125"/>
          </a:xfrm>
        </p:spPr>
        <p:txBody>
          <a:bodyPr vert="horz" lIns="91440" tIns="45720" rIns="91440" bIns="45720" rtlCol="0" anchor="ctr">
            <a:normAutofit/>
          </a:bodyPr>
          <a:lstStyle/>
          <a:p>
            <a:pPr defTabSz="914400">
              <a:spcAft>
                <a:spcPts val="600"/>
              </a:spcAft>
            </a:pPr>
            <a:r>
              <a:rPr lang="en-US" b="0" i="0" kern="1200">
                <a:solidFill>
                  <a:schemeClr val="tx1"/>
                </a:solidFill>
                <a:effectLst/>
                <a:latin typeface="+mn-lt"/>
                <a:ea typeface="+mn-ea"/>
                <a:cs typeface="+mn-cs"/>
              </a:rPr>
              <a:t>The Catalyst At Belhaven Presentation</a:t>
            </a:r>
          </a:p>
        </p:txBody>
      </p:sp>
      <p:sp>
        <p:nvSpPr>
          <p:cNvPr id="4" name="Date Placeholder 3">
            <a:extLst>
              <a:ext uri="{FF2B5EF4-FFF2-40B4-BE49-F238E27FC236}">
                <a16:creationId xmlns:a16="http://schemas.microsoft.com/office/drawing/2014/main" id="{3BDF554D-2A9B-4850-8461-41BABC02D226}"/>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03AFCC08-9944-40A5-881D-8006475A5796}" type="datetime1">
              <a:rPr lang="en-US">
                <a:solidFill>
                  <a:srgbClr val="FFFFFF"/>
                </a:solidFill>
              </a:rPr>
              <a:pPr defTabSz="914400">
                <a:spcAft>
                  <a:spcPts val="600"/>
                </a:spcAft>
              </a:pPr>
              <a:t>10/18/2024</a:t>
            </a:fld>
            <a:endParaRPr lang="en-US">
              <a:solidFill>
                <a:srgbClr val="FFFFFF"/>
              </a:solidFill>
            </a:endParaRPr>
          </a:p>
        </p:txBody>
      </p:sp>
      <p:sp>
        <p:nvSpPr>
          <p:cNvPr id="6" name="Slide Number Placeholder 5">
            <a:extLst>
              <a:ext uri="{FF2B5EF4-FFF2-40B4-BE49-F238E27FC236}">
                <a16:creationId xmlns:a16="http://schemas.microsoft.com/office/drawing/2014/main" id="{C22587E4-2939-4484-8A09-163D137EDFF3}"/>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C2C9044-18D3-4C46-8B69-D8506F5DAFEB}" type="slidenum">
              <a:rPr lang="en-US" sz="1000">
                <a:solidFill>
                  <a:srgbClr val="FFFFFF"/>
                </a:solidFill>
              </a:rPr>
              <a:pPr defTabSz="914400">
                <a:spcAft>
                  <a:spcPts val="600"/>
                </a:spcAft>
              </a:pPr>
              <a:t>22</a:t>
            </a:fld>
            <a:endParaRPr lang="en-US" sz="1000">
              <a:solidFill>
                <a:srgbClr val="FFFFFF"/>
              </a:solidFill>
            </a:endParaRPr>
          </a:p>
        </p:txBody>
      </p:sp>
    </p:spTree>
    <p:extLst>
      <p:ext uri="{BB962C8B-B14F-4D97-AF65-F5344CB8AC3E}">
        <p14:creationId xmlns:p14="http://schemas.microsoft.com/office/powerpoint/2010/main" val="247792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41F1421-EB4D-4FCC-84AA-B8EAB598D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4" name="Freeform 6">
              <a:extLst>
                <a:ext uri="{FF2B5EF4-FFF2-40B4-BE49-F238E27FC236}">
                  <a16:creationId xmlns:a16="http://schemas.microsoft.com/office/drawing/2014/main" id="{C2868A18-D0E4-4521-BA87-CE338DE4F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5" name="Freeform 7">
              <a:extLst>
                <a:ext uri="{FF2B5EF4-FFF2-40B4-BE49-F238E27FC236}">
                  <a16:creationId xmlns:a16="http://schemas.microsoft.com/office/drawing/2014/main" id="{4F736B56-6631-4C1B-9CC6-D26C3DB9A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6" name="Freeform 8">
              <a:extLst>
                <a:ext uri="{FF2B5EF4-FFF2-40B4-BE49-F238E27FC236}">
                  <a16:creationId xmlns:a16="http://schemas.microsoft.com/office/drawing/2014/main" id="{FF88E20D-A161-4C96-9EAE-6A421E59F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7" name="Freeform 9">
              <a:extLst>
                <a:ext uri="{FF2B5EF4-FFF2-40B4-BE49-F238E27FC236}">
                  <a16:creationId xmlns:a16="http://schemas.microsoft.com/office/drawing/2014/main" id="{62838FE3-738E-4926-B12B-06CB84AB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8" name="Freeform 10">
              <a:extLst>
                <a:ext uri="{FF2B5EF4-FFF2-40B4-BE49-F238E27FC236}">
                  <a16:creationId xmlns:a16="http://schemas.microsoft.com/office/drawing/2014/main" id="{0A3A990B-04D7-4B58-9819-692A71E0A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9" name="Freeform 11">
              <a:extLst>
                <a:ext uri="{FF2B5EF4-FFF2-40B4-BE49-F238E27FC236}">
                  <a16:creationId xmlns:a16="http://schemas.microsoft.com/office/drawing/2014/main" id="{4FA6533A-5978-4C31-BE29-20D7F950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1" name="Rectangle 20">
            <a:extLst>
              <a:ext uri="{FF2B5EF4-FFF2-40B4-BE49-F238E27FC236}">
                <a16:creationId xmlns:a16="http://schemas.microsoft.com/office/drawing/2014/main" id="{A2A1E25D-508A-4EE7-9B89-71BC1BEEF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FD9ED33-B960-4F9D-8023-20D83062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2974973" y="-15832"/>
            <a:ext cx="9217026" cy="6889518"/>
          </a:xfrm>
          <a:custGeom>
            <a:avLst/>
            <a:gdLst>
              <a:gd name="connsiteX0" fmla="*/ 1087153 w 9217026"/>
              <a:gd name="connsiteY0" fmla="*/ 0 h 6889518"/>
              <a:gd name="connsiteX1" fmla="*/ 1087153 w 9217026"/>
              <a:gd name="connsiteY1" fmla="*/ 1098 h 6889518"/>
              <a:gd name="connsiteX2" fmla="*/ 0 w 9217026"/>
              <a:gd name="connsiteY2" fmla="*/ 0 h 6889518"/>
              <a:gd name="connsiteX3" fmla="*/ 0 w 9217026"/>
              <a:gd name="connsiteY3" fmla="*/ 6889518 h 6889518"/>
              <a:gd name="connsiteX4" fmla="*/ 1087153 w 9217026"/>
              <a:gd name="connsiteY4" fmla="*/ 6888254 h 6889518"/>
              <a:gd name="connsiteX5" fmla="*/ 1087153 w 9217026"/>
              <a:gd name="connsiteY5" fmla="*/ 6889518 h 6889518"/>
              <a:gd name="connsiteX6" fmla="*/ 7295095 w 9217026"/>
              <a:gd name="connsiteY6" fmla="*/ 6882299 h 6889518"/>
              <a:gd name="connsiteX7" fmla="*/ 9217026 w 9217026"/>
              <a:gd name="connsiteY7" fmla="*/ 5349831 h 6889518"/>
              <a:gd name="connsiteX8" fmla="*/ 8378827 w 9217026"/>
              <a:gd name="connsiteY8" fmla="*/ 7365 h 6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7026" h="6889518">
                <a:moveTo>
                  <a:pt x="1087153" y="0"/>
                </a:moveTo>
                <a:lnTo>
                  <a:pt x="1087153" y="1098"/>
                </a:lnTo>
                <a:lnTo>
                  <a:pt x="0" y="0"/>
                </a:lnTo>
                <a:lnTo>
                  <a:pt x="0" y="6889518"/>
                </a:lnTo>
                <a:lnTo>
                  <a:pt x="1087153" y="6888254"/>
                </a:lnTo>
                <a:lnTo>
                  <a:pt x="1087153" y="6889518"/>
                </a:lnTo>
                <a:lnTo>
                  <a:pt x="7295095" y="6882299"/>
                </a:lnTo>
                <a:lnTo>
                  <a:pt x="9217026" y="5349831"/>
                </a:lnTo>
                <a:lnTo>
                  <a:pt x="8378827" y="7365"/>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48248BD7-AE40-49AB-844D-ABD40D80B2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6" name="Freeform 6">
              <a:extLst>
                <a:ext uri="{FF2B5EF4-FFF2-40B4-BE49-F238E27FC236}">
                  <a16:creationId xmlns:a16="http://schemas.microsoft.com/office/drawing/2014/main" id="{977D6250-A0F3-4872-9969-3DB7ADE7C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7" name="Freeform 7">
              <a:extLst>
                <a:ext uri="{FF2B5EF4-FFF2-40B4-BE49-F238E27FC236}">
                  <a16:creationId xmlns:a16="http://schemas.microsoft.com/office/drawing/2014/main" id="{5796BEC7-5389-45D6-A0D4-F36405E5A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8" name="Freeform 8">
              <a:extLst>
                <a:ext uri="{FF2B5EF4-FFF2-40B4-BE49-F238E27FC236}">
                  <a16:creationId xmlns:a16="http://schemas.microsoft.com/office/drawing/2014/main" id="{BEA57FAB-D2EF-4F47-A986-4321D5148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9" name="Freeform 9">
              <a:extLst>
                <a:ext uri="{FF2B5EF4-FFF2-40B4-BE49-F238E27FC236}">
                  <a16:creationId xmlns:a16="http://schemas.microsoft.com/office/drawing/2014/main" id="{5E8C59C9-8A0C-4F01-A36F-1C6389554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0" name="Freeform 10">
              <a:extLst>
                <a:ext uri="{FF2B5EF4-FFF2-40B4-BE49-F238E27FC236}">
                  <a16:creationId xmlns:a16="http://schemas.microsoft.com/office/drawing/2014/main" id="{62D244EC-76FC-490A-8371-18E8C0624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1" name="Freeform 11">
              <a:extLst>
                <a:ext uri="{FF2B5EF4-FFF2-40B4-BE49-F238E27FC236}">
                  <a16:creationId xmlns:a16="http://schemas.microsoft.com/office/drawing/2014/main" id="{FA33782B-4F01-450E-A17D-F7C0335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A275AB54-B80C-4CA8-8DC4-C43421931CD0}"/>
              </a:ext>
            </a:extLst>
          </p:cNvPr>
          <p:cNvSpPr>
            <a:spLocks noGrp="1"/>
          </p:cNvSpPr>
          <p:nvPr>
            <p:ph type="title"/>
          </p:nvPr>
        </p:nvSpPr>
        <p:spPr>
          <a:xfrm>
            <a:off x="4056063" y="685800"/>
            <a:ext cx="7446961" cy="1752599"/>
          </a:xfrm>
        </p:spPr>
        <p:txBody>
          <a:bodyPr vert="horz" lIns="91440" tIns="45720" rIns="91440" bIns="45720" rtlCol="0" anchor="ctr">
            <a:normAutofit/>
          </a:bodyPr>
          <a:lstStyle/>
          <a:p>
            <a:pPr marR="0"/>
            <a:r>
              <a:rPr lang="en-US" b="0" i="0" u="none" strike="noStrike" baseline="0">
                <a:solidFill>
                  <a:schemeClr val="bg1"/>
                </a:solidFill>
              </a:rPr>
              <a:t>Mission and Vision</a:t>
            </a:r>
          </a:p>
        </p:txBody>
      </p:sp>
      <p:pic>
        <p:nvPicPr>
          <p:cNvPr id="7" name="Picture 6">
            <a:extLst>
              <a:ext uri="{FF2B5EF4-FFF2-40B4-BE49-F238E27FC236}">
                <a16:creationId xmlns:a16="http://schemas.microsoft.com/office/drawing/2014/main" id="{F4E5F885-5270-4045-8C66-4EAA93E058F4}"/>
              </a:ext>
            </a:extLst>
          </p:cNvPr>
          <p:cNvPicPr>
            <a:picLocks noChangeAspect="1"/>
          </p:cNvPicPr>
          <p:nvPr/>
        </p:nvPicPr>
        <p:blipFill>
          <a:blip r:embed="rId4"/>
          <a:srcRect l="652" r="38817" b="1"/>
          <a:stretch/>
        </p:blipFill>
        <p:spPr>
          <a:xfrm>
            <a:off x="20" y="10"/>
            <a:ext cx="3175466" cy="5245940"/>
          </a:xfrm>
          <a:custGeom>
            <a:avLst/>
            <a:gdLst/>
            <a:ahLst/>
            <a:cxnLst/>
            <a:rect l="l" t="t" r="r" b="b"/>
            <a:pathLst>
              <a:path w="3175486" h="5245950">
                <a:moveTo>
                  <a:pt x="0" y="0"/>
                </a:moveTo>
                <a:lnTo>
                  <a:pt x="3175486" y="0"/>
                </a:lnTo>
                <a:lnTo>
                  <a:pt x="2294818" y="5223932"/>
                </a:lnTo>
                <a:lnTo>
                  <a:pt x="2310547" y="5245950"/>
                </a:lnTo>
                <a:lnTo>
                  <a:pt x="0" y="4901963"/>
                </a:lnTo>
                <a:close/>
              </a:path>
            </a:pathLst>
          </a:custGeom>
          <a:ln w="38100">
            <a:noFill/>
          </a:ln>
          <a:effectLst/>
        </p:spPr>
      </p:pic>
      <p:pic>
        <p:nvPicPr>
          <p:cNvPr id="8" name="Picture 7">
            <a:extLst>
              <a:ext uri="{FF2B5EF4-FFF2-40B4-BE49-F238E27FC236}">
                <a16:creationId xmlns:a16="http://schemas.microsoft.com/office/drawing/2014/main" id="{BE54A39B-D9EB-45A1-97C6-1DC9F93B4F5F}"/>
              </a:ext>
            </a:extLst>
          </p:cNvPr>
          <p:cNvPicPr>
            <a:picLocks noChangeAspect="1"/>
          </p:cNvPicPr>
          <p:nvPr/>
        </p:nvPicPr>
        <p:blipFill>
          <a:blip r:embed="rId5">
            <a:extLst>
              <a:ext uri="{28A0092B-C50C-407E-A947-70E740481C1C}">
                <a14:useLocalDpi xmlns:a14="http://schemas.microsoft.com/office/drawing/2010/main" val="0"/>
              </a:ext>
            </a:extLst>
          </a:blip>
          <a:srcRect t="38390" r="2" b="5064"/>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p:nvSpPr>
          <p:cNvPr id="3" name="Text Placeholder 2">
            <a:extLst>
              <a:ext uri="{FF2B5EF4-FFF2-40B4-BE49-F238E27FC236}">
                <a16:creationId xmlns:a16="http://schemas.microsoft.com/office/drawing/2014/main" id="{F1226F77-53D4-4334-96C9-5D693D49DDB7}"/>
              </a:ext>
            </a:extLst>
          </p:cNvPr>
          <p:cNvSpPr>
            <a:spLocks noGrp="1"/>
          </p:cNvSpPr>
          <p:nvPr>
            <p:ph type="body" idx="1"/>
          </p:nvPr>
        </p:nvSpPr>
        <p:spPr>
          <a:xfrm>
            <a:off x="4056062" y="2666999"/>
            <a:ext cx="7446961" cy="3124201"/>
          </a:xfrm>
        </p:spPr>
        <p:txBody>
          <a:bodyPr vert="horz" lIns="91440" tIns="45720" rIns="91440" bIns="45720" rtlCol="0" anchor="ctr">
            <a:normAutofit/>
          </a:bodyPr>
          <a:lstStyle/>
          <a:p>
            <a:pPr marR="0" lvl="0"/>
            <a:r>
              <a:rPr lang="en-US" b="0" i="0" u="none" strike="noStrike" baseline="0">
                <a:solidFill>
                  <a:schemeClr val="bg1"/>
                </a:solidFill>
              </a:rPr>
              <a:t>Integrating technology and education with Christian values</a:t>
            </a:r>
            <a:endParaRPr lang="en-US">
              <a:solidFill>
                <a:schemeClr val="bg1"/>
              </a:solidFill>
            </a:endParaRPr>
          </a:p>
          <a:p>
            <a:r>
              <a:rPr lang="en-US">
                <a:solidFill>
                  <a:schemeClr val="bg1"/>
                </a:solidFill>
              </a:rPr>
              <a:t>Accelerator Program </a:t>
            </a:r>
          </a:p>
          <a:p>
            <a:r>
              <a:rPr lang="en-US">
                <a:solidFill>
                  <a:schemeClr val="bg1"/>
                </a:solidFill>
              </a:rPr>
              <a:t>Research Collaborations</a:t>
            </a:r>
          </a:p>
          <a:p>
            <a:r>
              <a:rPr lang="en-US">
                <a:solidFill>
                  <a:schemeClr val="bg1"/>
                </a:solidFill>
              </a:rPr>
              <a:t>Educational Initiatives</a:t>
            </a:r>
          </a:p>
          <a:p>
            <a:r>
              <a:rPr lang="en-US">
                <a:solidFill>
                  <a:schemeClr val="bg1"/>
                </a:solidFill>
              </a:rPr>
              <a:t>Community Outreach</a:t>
            </a:r>
            <a:endParaRPr lang="en-US" b="0" i="0" u="none" strike="noStrike" baseline="0">
              <a:solidFill>
                <a:schemeClr val="bg1"/>
              </a:solidFill>
            </a:endParaRPr>
          </a:p>
        </p:txBody>
      </p:sp>
      <p:sp>
        <p:nvSpPr>
          <p:cNvPr id="5" name="Footer Placeholder 4">
            <a:extLst>
              <a:ext uri="{FF2B5EF4-FFF2-40B4-BE49-F238E27FC236}">
                <a16:creationId xmlns:a16="http://schemas.microsoft.com/office/drawing/2014/main" id="{7119F694-E430-429E-9A17-6534085E78E6}"/>
              </a:ext>
            </a:extLst>
          </p:cNvPr>
          <p:cNvSpPr>
            <a:spLocks noGrp="1"/>
          </p:cNvSpPr>
          <p:nvPr>
            <p:ph type="ftr" sz="quarter" idx="11"/>
          </p:nvPr>
        </p:nvSpPr>
        <p:spPr>
          <a:xfrm>
            <a:off x="4056062" y="5883275"/>
            <a:ext cx="5600394" cy="365125"/>
          </a:xfrm>
        </p:spPr>
        <p:txBody>
          <a:bodyPr vert="horz" lIns="91440" tIns="45720" rIns="91440" bIns="45720" rtlCol="0" anchor="ctr">
            <a:normAutofit/>
          </a:bodyPr>
          <a:lstStyle/>
          <a:p>
            <a:pPr defTabSz="914400">
              <a:spcAft>
                <a:spcPts val="600"/>
              </a:spcAft>
            </a:pPr>
            <a:r>
              <a:rPr lang="en-US" b="0" i="0" kern="1200">
                <a:solidFill>
                  <a:schemeClr val="bg1"/>
                </a:solidFill>
                <a:effectLst/>
                <a:latin typeface="+mn-lt"/>
                <a:ea typeface="+mn-ea"/>
                <a:cs typeface="+mn-cs"/>
              </a:rPr>
              <a:t>The Catalyst At Belhaven Presentation</a:t>
            </a:r>
          </a:p>
        </p:txBody>
      </p:sp>
      <p:sp>
        <p:nvSpPr>
          <p:cNvPr id="4" name="Date Placeholder 3">
            <a:extLst>
              <a:ext uri="{FF2B5EF4-FFF2-40B4-BE49-F238E27FC236}">
                <a16:creationId xmlns:a16="http://schemas.microsoft.com/office/drawing/2014/main" id="{80F1E8EF-4CDC-4FE9-8D7A-0C925AB7FA25}"/>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15041891-46C2-49F9-A324-65F586062C8A}" type="datetime1">
              <a:rPr lang="en-US">
                <a:solidFill>
                  <a:schemeClr val="bg1"/>
                </a:solidFill>
              </a:rPr>
              <a:pPr defTabSz="914400">
                <a:spcAft>
                  <a:spcPts val="600"/>
                </a:spcAft>
              </a:pPr>
              <a:t>10/18/2024</a:t>
            </a:fld>
            <a:endParaRPr lang="en-US">
              <a:solidFill>
                <a:schemeClr val="bg1"/>
              </a:solidFill>
            </a:endParaRPr>
          </a:p>
        </p:txBody>
      </p:sp>
      <p:sp>
        <p:nvSpPr>
          <p:cNvPr id="6" name="Slide Number Placeholder 5">
            <a:extLst>
              <a:ext uri="{FF2B5EF4-FFF2-40B4-BE49-F238E27FC236}">
                <a16:creationId xmlns:a16="http://schemas.microsoft.com/office/drawing/2014/main" id="{1EAB3034-5189-45BB-AEA4-58A23985BC24}"/>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C2C9044-18D3-4C46-8B69-D8506F5DAFEB}" type="slidenum">
              <a:rPr lang="en-US" sz="1000">
                <a:solidFill>
                  <a:schemeClr val="bg1"/>
                </a:solidFill>
              </a:rPr>
              <a:pPr defTabSz="914400">
                <a:spcAft>
                  <a:spcPts val="600"/>
                </a:spcAft>
              </a:pPr>
              <a:t>3</a:t>
            </a:fld>
            <a:endParaRPr lang="en-US" sz="1000">
              <a:solidFill>
                <a:schemeClr val="bg1"/>
              </a:solidFill>
            </a:endParaRPr>
          </a:p>
        </p:txBody>
      </p:sp>
    </p:spTree>
    <p:extLst>
      <p:ext uri="{BB962C8B-B14F-4D97-AF65-F5344CB8AC3E}">
        <p14:creationId xmlns:p14="http://schemas.microsoft.com/office/powerpoint/2010/main" val="4232945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2"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3"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4"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5"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6"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7"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39" name="Rectangle 3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4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4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5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587E18F1-9F4A-4751-BA6D-B955A84D78A4}"/>
              </a:ext>
            </a:extLst>
          </p:cNvPr>
          <p:cNvSpPr>
            <a:spLocks noGrp="1"/>
          </p:cNvSpPr>
          <p:nvPr>
            <p:ph type="title"/>
          </p:nvPr>
        </p:nvSpPr>
        <p:spPr>
          <a:xfrm>
            <a:off x="3962399" y="685800"/>
            <a:ext cx="7345891" cy="1413933"/>
          </a:xfrm>
        </p:spPr>
        <p:txBody>
          <a:bodyPr vert="horz" lIns="91440" tIns="45720" rIns="91440" bIns="45720" rtlCol="0" anchor="ctr">
            <a:normAutofit/>
          </a:bodyPr>
          <a:lstStyle/>
          <a:p>
            <a:pPr marR="0"/>
            <a:r>
              <a:rPr lang="en-US" b="0" i="0" u="none" strike="noStrike" baseline="0"/>
              <a:t>Core Pillars Overview</a:t>
            </a:r>
          </a:p>
        </p:txBody>
      </p:sp>
      <p:pic>
        <p:nvPicPr>
          <p:cNvPr id="7" name="Picture 6">
            <a:extLst>
              <a:ext uri="{FF2B5EF4-FFF2-40B4-BE49-F238E27FC236}">
                <a16:creationId xmlns:a16="http://schemas.microsoft.com/office/drawing/2014/main" id="{84F58D44-06B8-4317-8F69-BE7146A277D2}"/>
              </a:ext>
            </a:extLst>
          </p:cNvPr>
          <p:cNvPicPr>
            <a:picLocks noChangeAspect="1"/>
          </p:cNvPicPr>
          <p:nvPr/>
        </p:nvPicPr>
        <p:blipFill>
          <a:blip r:embed="rId4"/>
          <a:srcRect l="24622" r="24939"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Text Placeholder 2">
            <a:extLst>
              <a:ext uri="{FF2B5EF4-FFF2-40B4-BE49-F238E27FC236}">
                <a16:creationId xmlns:a16="http://schemas.microsoft.com/office/drawing/2014/main" id="{02407F80-381D-4B41-BF8C-44453EA457D1}"/>
              </a:ext>
            </a:extLst>
          </p:cNvPr>
          <p:cNvSpPr>
            <a:spLocks noGrp="1"/>
          </p:cNvSpPr>
          <p:nvPr>
            <p:ph type="body" idx="1"/>
          </p:nvPr>
        </p:nvSpPr>
        <p:spPr>
          <a:xfrm>
            <a:off x="3843867" y="2048933"/>
            <a:ext cx="7659156" cy="3742267"/>
          </a:xfrm>
        </p:spPr>
        <p:txBody>
          <a:bodyPr vert="horz" lIns="91440" tIns="45720" rIns="91440" bIns="45720" rtlCol="0" anchor="ctr">
            <a:normAutofit/>
          </a:bodyPr>
          <a:lstStyle/>
          <a:p>
            <a:r>
              <a:rPr lang="en-US" b="0" i="0" u="none" strike="noStrike" baseline="0" dirty="0"/>
              <a:t>EdTech – </a:t>
            </a:r>
            <a:r>
              <a:rPr lang="en-US" dirty="0"/>
              <a:t>statistically improve</a:t>
            </a:r>
            <a:r>
              <a:rPr lang="en-US" b="0" i="0" u="none" strike="noStrike" baseline="0" dirty="0"/>
              <a:t> educational outcomes</a:t>
            </a:r>
          </a:p>
          <a:p>
            <a:r>
              <a:rPr lang="en-US" dirty="0"/>
              <a:t>Supplier Diversity –services to local, national, and international businesses</a:t>
            </a:r>
          </a:p>
          <a:p>
            <a:r>
              <a:rPr lang="en-US" b="0" i="0" u="none" strike="noStrike" baseline="0" dirty="0"/>
              <a:t>Arts – “No starving artist syndrome”</a:t>
            </a:r>
          </a:p>
          <a:p>
            <a:r>
              <a:rPr lang="en-US" dirty="0"/>
              <a:t>Sustainability –zero waste initiatives.</a:t>
            </a:r>
          </a:p>
          <a:p>
            <a:r>
              <a:rPr lang="en-US" b="0" i="0" u="none" strike="noStrike" baseline="0" dirty="0"/>
              <a:t>Micro credentialing – stackable skills development </a:t>
            </a:r>
          </a:p>
        </p:txBody>
      </p:sp>
      <p:sp>
        <p:nvSpPr>
          <p:cNvPr id="5" name="Footer Placeholder 4">
            <a:extLst>
              <a:ext uri="{FF2B5EF4-FFF2-40B4-BE49-F238E27FC236}">
                <a16:creationId xmlns:a16="http://schemas.microsoft.com/office/drawing/2014/main" id="{CD030D1A-4E54-4511-8316-9AB0A34EEC1C}"/>
              </a:ext>
            </a:extLst>
          </p:cNvPr>
          <p:cNvSpPr>
            <a:spLocks noGrp="1"/>
          </p:cNvSpPr>
          <p:nvPr>
            <p:ph type="ftr" sz="quarter" idx="11"/>
          </p:nvPr>
        </p:nvSpPr>
        <p:spPr>
          <a:xfrm>
            <a:off x="4238625" y="5883275"/>
            <a:ext cx="5286375" cy="365125"/>
          </a:xfrm>
        </p:spPr>
        <p:txBody>
          <a:bodyPr vert="horz" lIns="91440" tIns="45720" rIns="91440" bIns="45720" rtlCol="0" anchor="ctr">
            <a:normAutofit/>
          </a:bodyPr>
          <a:lstStyle/>
          <a:p>
            <a:pPr defTabSz="914400">
              <a:spcAft>
                <a:spcPts val="600"/>
              </a:spcAft>
            </a:pPr>
            <a:r>
              <a:rPr lang="en-US" b="0" i="0" kern="1200">
                <a:solidFill>
                  <a:schemeClr val="tx1"/>
                </a:solidFill>
                <a:effectLst/>
                <a:latin typeface="+mn-lt"/>
                <a:ea typeface="+mn-ea"/>
                <a:cs typeface="+mn-cs"/>
              </a:rPr>
              <a:t>The Catalyst At Belhaven Presentation</a:t>
            </a:r>
          </a:p>
        </p:txBody>
      </p:sp>
      <p:sp>
        <p:nvSpPr>
          <p:cNvPr id="4" name="Date Placeholder 3">
            <a:extLst>
              <a:ext uri="{FF2B5EF4-FFF2-40B4-BE49-F238E27FC236}">
                <a16:creationId xmlns:a16="http://schemas.microsoft.com/office/drawing/2014/main" id="{E48A58E0-FFBE-4F54-BC15-15B22944611A}"/>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C234F61B-1F17-46E6-AE8C-05C2804A2E4C}" type="datetime1">
              <a:rPr lang="en-US" smtClean="0"/>
              <a:pPr defTabSz="914400">
                <a:spcAft>
                  <a:spcPts val="600"/>
                </a:spcAft>
              </a:pPr>
              <a:t>10/18/2024</a:t>
            </a:fld>
            <a:endParaRPr lang="en-US"/>
          </a:p>
        </p:txBody>
      </p:sp>
      <p:sp>
        <p:nvSpPr>
          <p:cNvPr id="6" name="Slide Number Placeholder 5">
            <a:extLst>
              <a:ext uri="{FF2B5EF4-FFF2-40B4-BE49-F238E27FC236}">
                <a16:creationId xmlns:a16="http://schemas.microsoft.com/office/drawing/2014/main" id="{9ABBD1D3-8483-4033-A99D-6F3D1692599C}"/>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C2C9044-18D3-4C46-8B69-D8506F5DAFEB}" type="slidenum">
              <a:rPr lang="en-US" sz="1000" smtClean="0"/>
              <a:pPr defTabSz="914400">
                <a:spcAft>
                  <a:spcPts val="600"/>
                </a:spcAft>
              </a:pPr>
              <a:t>4</a:t>
            </a:fld>
            <a:endParaRPr lang="en-US" sz="1000"/>
          </a:p>
        </p:txBody>
      </p:sp>
    </p:spTree>
    <p:extLst>
      <p:ext uri="{BB962C8B-B14F-4D97-AF65-F5344CB8AC3E}">
        <p14:creationId xmlns:p14="http://schemas.microsoft.com/office/powerpoint/2010/main" val="543874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3"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6"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0" name="Rectangle 19">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13C1EC-8751-41F8-BAB8-6CB58E770556}"/>
              </a:ext>
            </a:extLst>
          </p:cNvPr>
          <p:cNvPicPr>
            <a:picLocks noChangeAspect="1"/>
          </p:cNvPicPr>
          <p:nvPr/>
        </p:nvPicPr>
        <p:blipFill>
          <a:blip r:embed="rId4"/>
          <a:srcRect l="13060" r="967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2" name="Group 21">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3"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5"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41AC6ABB-B2C8-4F9D-963B-968C15E84DB3}"/>
              </a:ext>
            </a:extLst>
          </p:cNvPr>
          <p:cNvSpPr>
            <a:spLocks noGrp="1"/>
          </p:cNvSpPr>
          <p:nvPr>
            <p:ph type="title"/>
          </p:nvPr>
        </p:nvSpPr>
        <p:spPr>
          <a:xfrm>
            <a:off x="972080" y="685800"/>
            <a:ext cx="5260680" cy="1752599"/>
          </a:xfrm>
        </p:spPr>
        <p:txBody>
          <a:bodyPr vert="horz" lIns="91440" tIns="45720" rIns="91440" bIns="45720" rtlCol="0" anchor="ctr">
            <a:normAutofit/>
          </a:bodyPr>
          <a:lstStyle/>
          <a:p>
            <a:pPr marR="0" algn="l">
              <a:lnSpc>
                <a:spcPct val="90000"/>
              </a:lnSpc>
            </a:pPr>
            <a:r>
              <a:rPr lang="en-US" b="0" i="0" u="none" strike="noStrike" baseline="0"/>
              <a:t>Supplier Diversity and Economic Empowerment</a:t>
            </a:r>
          </a:p>
        </p:txBody>
      </p:sp>
      <p:sp>
        <p:nvSpPr>
          <p:cNvPr id="3" name="Text Placeholder 2">
            <a:extLst>
              <a:ext uri="{FF2B5EF4-FFF2-40B4-BE49-F238E27FC236}">
                <a16:creationId xmlns:a16="http://schemas.microsoft.com/office/drawing/2014/main" id="{A8B53ABF-2DA8-43A5-9934-9CBC5F2AE1C3}"/>
              </a:ext>
            </a:extLst>
          </p:cNvPr>
          <p:cNvSpPr>
            <a:spLocks noGrp="1"/>
          </p:cNvSpPr>
          <p:nvPr>
            <p:ph type="body" idx="1"/>
          </p:nvPr>
        </p:nvSpPr>
        <p:spPr>
          <a:xfrm>
            <a:off x="643468" y="2666999"/>
            <a:ext cx="5260680" cy="3124201"/>
          </a:xfrm>
        </p:spPr>
        <p:txBody>
          <a:bodyPr vert="horz" lIns="91440" tIns="45720" rIns="91440" bIns="45720" rtlCol="0" anchor="ctr">
            <a:normAutofit/>
          </a:bodyPr>
          <a:lstStyle/>
          <a:p>
            <a:r>
              <a:rPr lang="en-US" sz="2000" b="0" i="0" u="none" strike="noStrike" baseline="0"/>
              <a:t>Advocate</a:t>
            </a:r>
          </a:p>
          <a:p>
            <a:r>
              <a:rPr lang="en-US" sz="2000" b="0" i="0" u="none" strike="noStrike" baseline="0"/>
              <a:t>Strategize</a:t>
            </a:r>
          </a:p>
          <a:p>
            <a:r>
              <a:rPr lang="en-US" sz="2000"/>
              <a:t>Champion</a:t>
            </a:r>
          </a:p>
          <a:p>
            <a:r>
              <a:rPr lang="en-US" sz="2000"/>
              <a:t>Foster</a:t>
            </a:r>
          </a:p>
          <a:p>
            <a:r>
              <a:rPr lang="en-US" sz="2000"/>
              <a:t>Diversity and Inclusion</a:t>
            </a:r>
            <a:endParaRPr lang="en-US" sz="2000" b="0" i="0" u="none" strike="noStrike" baseline="0"/>
          </a:p>
        </p:txBody>
      </p:sp>
      <p:sp>
        <p:nvSpPr>
          <p:cNvPr id="5" name="Footer Placeholder 4">
            <a:extLst>
              <a:ext uri="{FF2B5EF4-FFF2-40B4-BE49-F238E27FC236}">
                <a16:creationId xmlns:a16="http://schemas.microsoft.com/office/drawing/2014/main" id="{45F8D913-D2E5-4178-8F1E-84CDEDB68CB2}"/>
              </a:ext>
            </a:extLst>
          </p:cNvPr>
          <p:cNvSpPr>
            <a:spLocks noGrp="1"/>
          </p:cNvSpPr>
          <p:nvPr>
            <p:ph type="ftr" sz="quarter" idx="11"/>
          </p:nvPr>
        </p:nvSpPr>
        <p:spPr>
          <a:xfrm>
            <a:off x="972080" y="5883275"/>
            <a:ext cx="5490868" cy="365125"/>
          </a:xfrm>
        </p:spPr>
        <p:txBody>
          <a:bodyPr vert="horz" lIns="91440" tIns="45720" rIns="91440" bIns="45720" rtlCol="0" anchor="ctr">
            <a:normAutofit/>
          </a:bodyPr>
          <a:lstStyle/>
          <a:p>
            <a:pPr defTabSz="914400">
              <a:spcAft>
                <a:spcPts val="600"/>
              </a:spcAft>
            </a:pPr>
            <a:r>
              <a:rPr lang="en-US" b="0" i="0" kern="1200">
                <a:solidFill>
                  <a:schemeClr val="tx1"/>
                </a:solidFill>
                <a:effectLst/>
                <a:latin typeface="+mn-lt"/>
                <a:ea typeface="+mn-ea"/>
                <a:cs typeface="+mn-cs"/>
              </a:rPr>
              <a:t>The Catalyst At Belhaven Presentation</a:t>
            </a:r>
          </a:p>
        </p:txBody>
      </p:sp>
      <p:sp>
        <p:nvSpPr>
          <p:cNvPr id="4" name="Date Placeholder 3">
            <a:extLst>
              <a:ext uri="{FF2B5EF4-FFF2-40B4-BE49-F238E27FC236}">
                <a16:creationId xmlns:a16="http://schemas.microsoft.com/office/drawing/2014/main" id="{4AE9AA72-6E58-42B8-8A04-A7E9ACFD36DF}"/>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D74B1D1B-CB59-42C5-BC95-76D9D2921AC0}" type="datetime1">
              <a:rPr lang="en-US">
                <a:solidFill>
                  <a:srgbClr val="FFFFFF"/>
                </a:solidFill>
              </a:rPr>
              <a:pPr defTabSz="914400">
                <a:spcAft>
                  <a:spcPts val="600"/>
                </a:spcAft>
              </a:pPr>
              <a:t>10/18/2024</a:t>
            </a:fld>
            <a:endParaRPr lang="en-US">
              <a:solidFill>
                <a:srgbClr val="FFFFFF"/>
              </a:solidFill>
            </a:endParaRPr>
          </a:p>
        </p:txBody>
      </p:sp>
      <p:sp>
        <p:nvSpPr>
          <p:cNvPr id="6" name="Slide Number Placeholder 5">
            <a:extLst>
              <a:ext uri="{FF2B5EF4-FFF2-40B4-BE49-F238E27FC236}">
                <a16:creationId xmlns:a16="http://schemas.microsoft.com/office/drawing/2014/main" id="{8A8528E1-8652-4D2D-BAA6-8F022EEC99F4}"/>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C2C9044-18D3-4C46-8B69-D8506F5DAFEB}" type="slidenum">
              <a:rPr lang="en-US" sz="1000">
                <a:solidFill>
                  <a:srgbClr val="FFFFFF"/>
                </a:solidFill>
              </a:rPr>
              <a:pPr defTabSz="914400">
                <a:spcAft>
                  <a:spcPts val="600"/>
                </a:spcAft>
              </a:pPr>
              <a:t>5</a:t>
            </a:fld>
            <a:endParaRPr lang="en-US" sz="1000">
              <a:solidFill>
                <a:srgbClr val="FFFFFF"/>
              </a:solidFill>
            </a:endParaRPr>
          </a:p>
        </p:txBody>
      </p:sp>
    </p:spTree>
    <p:extLst>
      <p:ext uri="{BB962C8B-B14F-4D97-AF65-F5344CB8AC3E}">
        <p14:creationId xmlns:p14="http://schemas.microsoft.com/office/powerpoint/2010/main" val="138754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C123-76B4-4D3F-B0D1-86462259E335}"/>
              </a:ext>
            </a:extLst>
          </p:cNvPr>
          <p:cNvSpPr>
            <a:spLocks noGrp="1"/>
          </p:cNvSpPr>
          <p:nvPr>
            <p:ph type="title"/>
          </p:nvPr>
        </p:nvSpPr>
        <p:spPr/>
        <p:txBody>
          <a:bodyPr/>
          <a:lstStyle/>
          <a:p>
            <a:pPr marR="0" rtl="0"/>
            <a:r>
              <a:rPr lang="en-US" b="0" i="0" u="none" strike="noStrike" baseline="0" dirty="0">
                <a:solidFill>
                  <a:srgbClr val="2F5496"/>
                </a:solidFill>
                <a:latin typeface="Times New Roman" panose="02020603050405020304" pitchFamily="18" charset="0"/>
              </a:rPr>
              <a:t>Arts and Technology</a:t>
            </a:r>
          </a:p>
        </p:txBody>
      </p:sp>
      <p:sp>
        <p:nvSpPr>
          <p:cNvPr id="3" name="Text Placeholder 2">
            <a:extLst>
              <a:ext uri="{FF2B5EF4-FFF2-40B4-BE49-F238E27FC236}">
                <a16:creationId xmlns:a16="http://schemas.microsoft.com/office/drawing/2014/main" id="{C7EF27A1-ED88-4900-9E26-79C8E13B787D}"/>
              </a:ext>
            </a:extLst>
          </p:cNvPr>
          <p:cNvSpPr>
            <a:spLocks noGrp="1"/>
          </p:cNvSpPr>
          <p:nvPr>
            <p:ph type="body" idx="1"/>
          </p:nvPr>
        </p:nvSpPr>
        <p:spPr>
          <a:xfrm>
            <a:off x="5289307" y="1969476"/>
            <a:ext cx="5029200" cy="3169683"/>
          </a:xfrm>
        </p:spPr>
        <p:txBody>
          <a:bodyPr>
            <a:normAutofit/>
          </a:bodyPr>
          <a:lstStyle/>
          <a:p>
            <a:pPr>
              <a:buFont typeface="Wingdings" panose="05000000000000000000" pitchFamily="2" charset="2"/>
              <a:buChar char="q"/>
            </a:pPr>
            <a:r>
              <a:rPr lang="en-US" b="0" i="0" u="none" strike="noStrike" baseline="0" dirty="0">
                <a:solidFill>
                  <a:srgbClr val="2F5496"/>
                </a:solidFill>
                <a:latin typeface="Times New Roman" panose="02020603050405020304" pitchFamily="18" charset="0"/>
              </a:rPr>
              <a:t>Artistic Expression.</a:t>
            </a:r>
          </a:p>
          <a:p>
            <a:pPr>
              <a:buFont typeface="Wingdings" panose="05000000000000000000" pitchFamily="2" charset="2"/>
              <a:buChar char="q"/>
            </a:pPr>
            <a:r>
              <a:rPr lang="en-US" dirty="0">
                <a:solidFill>
                  <a:srgbClr val="2F5496"/>
                </a:solidFill>
                <a:latin typeface="Times New Roman" panose="02020603050405020304" pitchFamily="18" charset="0"/>
              </a:rPr>
              <a:t>Intersection of Art and Technology</a:t>
            </a:r>
          </a:p>
          <a:p>
            <a:pPr>
              <a:buFont typeface="Wingdings" panose="05000000000000000000" pitchFamily="2" charset="2"/>
              <a:buChar char="q"/>
            </a:pPr>
            <a:r>
              <a:rPr lang="en-US" dirty="0">
                <a:solidFill>
                  <a:srgbClr val="2F5496"/>
                </a:solidFill>
                <a:latin typeface="Times New Roman" panose="02020603050405020304" pitchFamily="18" charset="0"/>
              </a:rPr>
              <a:t>Community</a:t>
            </a:r>
            <a:endParaRPr lang="en-US" b="0" i="0" u="none" strike="noStrike" baseline="0" dirty="0">
              <a:solidFill>
                <a:srgbClr val="2F5496"/>
              </a:solidFill>
              <a:latin typeface="Times New Roman" panose="02020603050405020304" pitchFamily="18" charset="0"/>
            </a:endParaRPr>
          </a:p>
        </p:txBody>
      </p:sp>
      <p:sp>
        <p:nvSpPr>
          <p:cNvPr id="4" name="Date Placeholder 3">
            <a:extLst>
              <a:ext uri="{FF2B5EF4-FFF2-40B4-BE49-F238E27FC236}">
                <a16:creationId xmlns:a16="http://schemas.microsoft.com/office/drawing/2014/main" id="{7C06F52A-6153-4E26-8CF4-E6AAD24353F9}"/>
              </a:ext>
            </a:extLst>
          </p:cNvPr>
          <p:cNvSpPr>
            <a:spLocks noGrp="1"/>
          </p:cNvSpPr>
          <p:nvPr>
            <p:ph type="dt" sz="half" idx="10"/>
          </p:nvPr>
        </p:nvSpPr>
        <p:spPr/>
        <p:txBody>
          <a:bodyPr/>
          <a:lstStyle/>
          <a:p>
            <a:fld id="{70B592C6-1E57-455B-8C8E-77D7DB1328F7}" type="datetime1">
              <a:rPr lang="en-US" smtClean="0"/>
              <a:t>10/18/2024</a:t>
            </a:fld>
            <a:endParaRPr lang="en-US"/>
          </a:p>
        </p:txBody>
      </p:sp>
      <p:sp>
        <p:nvSpPr>
          <p:cNvPr id="5" name="Footer Placeholder 4">
            <a:extLst>
              <a:ext uri="{FF2B5EF4-FFF2-40B4-BE49-F238E27FC236}">
                <a16:creationId xmlns:a16="http://schemas.microsoft.com/office/drawing/2014/main" id="{8F90F7C1-E4FE-493C-B89F-B212C2C833D6}"/>
              </a:ext>
            </a:extLst>
          </p:cNvPr>
          <p:cNvSpPr>
            <a:spLocks noGrp="1"/>
          </p:cNvSpPr>
          <p:nvPr>
            <p:ph type="ftr" sz="quarter" idx="11"/>
          </p:nvPr>
        </p:nvSpPr>
        <p:spPr/>
        <p:txBody>
          <a:bodyPr/>
          <a:lstStyle/>
          <a:p>
            <a:r>
              <a:rPr lang="en-US"/>
              <a:t>The Catalyst At Belhaven Presentation</a:t>
            </a:r>
          </a:p>
        </p:txBody>
      </p:sp>
      <p:sp>
        <p:nvSpPr>
          <p:cNvPr id="6" name="Slide Number Placeholder 5">
            <a:extLst>
              <a:ext uri="{FF2B5EF4-FFF2-40B4-BE49-F238E27FC236}">
                <a16:creationId xmlns:a16="http://schemas.microsoft.com/office/drawing/2014/main" id="{56BFEC50-73C0-466C-9CCC-D232A601F17E}"/>
              </a:ext>
            </a:extLst>
          </p:cNvPr>
          <p:cNvSpPr>
            <a:spLocks noGrp="1"/>
          </p:cNvSpPr>
          <p:nvPr>
            <p:ph type="sldNum" sz="quarter" idx="12"/>
          </p:nvPr>
        </p:nvSpPr>
        <p:spPr/>
        <p:txBody>
          <a:bodyPr/>
          <a:lstStyle/>
          <a:p>
            <a:fld id="{9C2C9044-18D3-4C46-8B69-D8506F5DAFEB}" type="slidenum">
              <a:rPr lang="en-US" smtClean="0"/>
              <a:t>6</a:t>
            </a:fld>
            <a:endParaRPr lang="en-US"/>
          </a:p>
        </p:txBody>
      </p:sp>
      <p:pic>
        <p:nvPicPr>
          <p:cNvPr id="7" name="Picture 6">
            <a:extLst>
              <a:ext uri="{FF2B5EF4-FFF2-40B4-BE49-F238E27FC236}">
                <a16:creationId xmlns:a16="http://schemas.microsoft.com/office/drawing/2014/main" id="{851D2115-59A7-4CD4-A34E-8F902658D693}"/>
              </a:ext>
            </a:extLst>
          </p:cNvPr>
          <p:cNvPicPr>
            <a:picLocks noChangeAspect="1"/>
          </p:cNvPicPr>
          <p:nvPr/>
        </p:nvPicPr>
        <p:blipFill>
          <a:blip r:embed="rId3"/>
          <a:stretch>
            <a:fillRect/>
          </a:stretch>
        </p:blipFill>
        <p:spPr>
          <a:xfrm>
            <a:off x="846992" y="1909249"/>
            <a:ext cx="4252546" cy="4252546"/>
          </a:xfrm>
          <a:prstGeom prst="rect">
            <a:avLst/>
          </a:prstGeom>
        </p:spPr>
      </p:pic>
    </p:spTree>
    <p:extLst>
      <p:ext uri="{BB962C8B-B14F-4D97-AF65-F5344CB8AC3E}">
        <p14:creationId xmlns:p14="http://schemas.microsoft.com/office/powerpoint/2010/main" val="3497576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FEA1-AEED-4377-A812-E58D6616CB43}"/>
              </a:ext>
            </a:extLst>
          </p:cNvPr>
          <p:cNvSpPr>
            <a:spLocks noGrp="1"/>
          </p:cNvSpPr>
          <p:nvPr>
            <p:ph type="title"/>
          </p:nvPr>
        </p:nvSpPr>
        <p:spPr/>
        <p:txBody>
          <a:bodyPr/>
          <a:lstStyle/>
          <a:p>
            <a:pPr marR="0" rtl="0"/>
            <a:r>
              <a:rPr lang="en-US" b="0" i="0" u="none" strike="noStrike" baseline="0" dirty="0">
                <a:solidFill>
                  <a:srgbClr val="2F5496"/>
                </a:solidFill>
                <a:latin typeface="Times New Roman" panose="02020603050405020304" pitchFamily="18" charset="0"/>
              </a:rPr>
              <a:t>Commitment to Sustainability</a:t>
            </a:r>
          </a:p>
        </p:txBody>
      </p:sp>
      <p:sp>
        <p:nvSpPr>
          <p:cNvPr id="3" name="Text Placeholder 2">
            <a:extLst>
              <a:ext uri="{FF2B5EF4-FFF2-40B4-BE49-F238E27FC236}">
                <a16:creationId xmlns:a16="http://schemas.microsoft.com/office/drawing/2014/main" id="{D0A5E25D-5883-4571-8531-FC97F50B29A1}"/>
              </a:ext>
            </a:extLst>
          </p:cNvPr>
          <p:cNvSpPr>
            <a:spLocks noGrp="1"/>
          </p:cNvSpPr>
          <p:nvPr>
            <p:ph type="body" idx="1"/>
          </p:nvPr>
        </p:nvSpPr>
        <p:spPr>
          <a:xfrm>
            <a:off x="4255478" y="2299981"/>
            <a:ext cx="3863216" cy="3432604"/>
          </a:xfrm>
        </p:spPr>
        <p:txBody>
          <a:bodyPr>
            <a:normAutofit/>
          </a:bodyPr>
          <a:lstStyle/>
          <a:p>
            <a:pPr marR="0" lvl="0" rtl="0"/>
            <a:r>
              <a:rPr lang="en-US" b="0" i="0" u="none" strike="noStrike" baseline="0" dirty="0">
                <a:solidFill>
                  <a:srgbClr val="2F5496"/>
                </a:solidFill>
                <a:latin typeface="Times New Roman" panose="02020603050405020304" pitchFamily="18" charset="0"/>
              </a:rPr>
              <a:t>Zero waste initiatives and innovative reuse of resources.</a:t>
            </a:r>
          </a:p>
          <a:p>
            <a:pPr marR="0" lvl="0" rtl="0"/>
            <a:r>
              <a:rPr lang="en-US" b="0" i="0" u="none" strike="noStrike" baseline="0" dirty="0">
                <a:solidFill>
                  <a:srgbClr val="2F5496"/>
                </a:solidFill>
                <a:latin typeface="Times New Roman" panose="02020603050405020304" pitchFamily="18" charset="0"/>
              </a:rPr>
              <a:t>Emphasizing environmentally responsible practices.</a:t>
            </a:r>
          </a:p>
        </p:txBody>
      </p:sp>
      <p:sp>
        <p:nvSpPr>
          <p:cNvPr id="4" name="Date Placeholder 3">
            <a:extLst>
              <a:ext uri="{FF2B5EF4-FFF2-40B4-BE49-F238E27FC236}">
                <a16:creationId xmlns:a16="http://schemas.microsoft.com/office/drawing/2014/main" id="{B0DF376A-CB79-4D0A-BE2A-CD8E7BEC7BF0}"/>
              </a:ext>
            </a:extLst>
          </p:cNvPr>
          <p:cNvSpPr>
            <a:spLocks noGrp="1"/>
          </p:cNvSpPr>
          <p:nvPr>
            <p:ph type="dt" sz="half" idx="10"/>
          </p:nvPr>
        </p:nvSpPr>
        <p:spPr/>
        <p:txBody>
          <a:bodyPr/>
          <a:lstStyle/>
          <a:p>
            <a:fld id="{C57B793E-B113-4251-8381-A0CC0CD9E6D9}" type="datetime1">
              <a:rPr lang="en-US" smtClean="0"/>
              <a:t>10/18/2024</a:t>
            </a:fld>
            <a:endParaRPr lang="en-US"/>
          </a:p>
        </p:txBody>
      </p:sp>
      <p:sp>
        <p:nvSpPr>
          <p:cNvPr id="5" name="Footer Placeholder 4">
            <a:extLst>
              <a:ext uri="{FF2B5EF4-FFF2-40B4-BE49-F238E27FC236}">
                <a16:creationId xmlns:a16="http://schemas.microsoft.com/office/drawing/2014/main" id="{23D85B24-1FDF-48FF-A7DC-AA44EFCF30EF}"/>
              </a:ext>
            </a:extLst>
          </p:cNvPr>
          <p:cNvSpPr>
            <a:spLocks noGrp="1"/>
          </p:cNvSpPr>
          <p:nvPr>
            <p:ph type="ftr" sz="quarter" idx="11"/>
          </p:nvPr>
        </p:nvSpPr>
        <p:spPr/>
        <p:txBody>
          <a:bodyPr/>
          <a:lstStyle/>
          <a:p>
            <a:r>
              <a:rPr lang="en-US"/>
              <a:t>The Catalyst At Belhaven Presentation</a:t>
            </a:r>
          </a:p>
        </p:txBody>
      </p:sp>
      <p:sp>
        <p:nvSpPr>
          <p:cNvPr id="6" name="Slide Number Placeholder 5">
            <a:extLst>
              <a:ext uri="{FF2B5EF4-FFF2-40B4-BE49-F238E27FC236}">
                <a16:creationId xmlns:a16="http://schemas.microsoft.com/office/drawing/2014/main" id="{7B4F5669-028E-4666-A29D-60B06FEC029C}"/>
              </a:ext>
            </a:extLst>
          </p:cNvPr>
          <p:cNvSpPr>
            <a:spLocks noGrp="1"/>
          </p:cNvSpPr>
          <p:nvPr>
            <p:ph type="sldNum" sz="quarter" idx="12"/>
          </p:nvPr>
        </p:nvSpPr>
        <p:spPr/>
        <p:txBody>
          <a:bodyPr/>
          <a:lstStyle/>
          <a:p>
            <a:fld id="{9C2C9044-18D3-4C46-8B69-D8506F5DAFEB}" type="slidenum">
              <a:rPr lang="en-US" smtClean="0"/>
              <a:t>7</a:t>
            </a:fld>
            <a:endParaRPr lang="en-US"/>
          </a:p>
        </p:txBody>
      </p:sp>
      <p:pic>
        <p:nvPicPr>
          <p:cNvPr id="7" name="Picture 6">
            <a:extLst>
              <a:ext uri="{FF2B5EF4-FFF2-40B4-BE49-F238E27FC236}">
                <a16:creationId xmlns:a16="http://schemas.microsoft.com/office/drawing/2014/main" id="{11285251-F254-4342-98D7-8899C36EF1BC}"/>
              </a:ext>
            </a:extLst>
          </p:cNvPr>
          <p:cNvPicPr>
            <a:picLocks noChangeAspect="1"/>
          </p:cNvPicPr>
          <p:nvPr/>
        </p:nvPicPr>
        <p:blipFill>
          <a:blip r:embed="rId3"/>
          <a:stretch>
            <a:fillRect/>
          </a:stretch>
        </p:blipFill>
        <p:spPr>
          <a:xfrm>
            <a:off x="313131" y="1869369"/>
            <a:ext cx="3863216" cy="3863216"/>
          </a:xfrm>
          <a:prstGeom prst="rect">
            <a:avLst/>
          </a:prstGeom>
        </p:spPr>
      </p:pic>
      <p:pic>
        <p:nvPicPr>
          <p:cNvPr id="9" name="Picture 8">
            <a:extLst>
              <a:ext uri="{FF2B5EF4-FFF2-40B4-BE49-F238E27FC236}">
                <a16:creationId xmlns:a16="http://schemas.microsoft.com/office/drawing/2014/main" id="{74EE335B-0643-466C-9898-2909CEB5C308}"/>
              </a:ext>
            </a:extLst>
          </p:cNvPr>
          <p:cNvPicPr>
            <a:picLocks noChangeAspect="1"/>
          </p:cNvPicPr>
          <p:nvPr/>
        </p:nvPicPr>
        <p:blipFill>
          <a:blip r:embed="rId4"/>
          <a:stretch>
            <a:fillRect/>
          </a:stretch>
        </p:blipFill>
        <p:spPr>
          <a:xfrm>
            <a:off x="8015656" y="1869369"/>
            <a:ext cx="3871286" cy="3871286"/>
          </a:xfrm>
          <a:prstGeom prst="rect">
            <a:avLst/>
          </a:prstGeom>
        </p:spPr>
      </p:pic>
    </p:spTree>
    <p:extLst>
      <p:ext uri="{BB962C8B-B14F-4D97-AF65-F5344CB8AC3E}">
        <p14:creationId xmlns:p14="http://schemas.microsoft.com/office/powerpoint/2010/main" val="34502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1"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2"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3"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4"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5"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6"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37" name="Rectangle 3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4E5F9337-64B2-064E-1583-BB926D62690E}"/>
              </a:ext>
            </a:extLst>
          </p:cNvPr>
          <p:cNvPicPr>
            <a:picLocks noGrp="1" noChangeAspect="1"/>
          </p:cNvPicPr>
          <p:nvPr>
            <p:ph type="pic" idx="1"/>
          </p:nvPr>
        </p:nvPicPr>
        <p:blipFill>
          <a:blip r:embed="rId3"/>
          <a:srcRect l="8769" r="13962"/>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38" name="Group 37">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39"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0"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1"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2"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3"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25F41E8B-ED2E-5A50-1D88-F2F9156F88DB}"/>
              </a:ext>
            </a:extLst>
          </p:cNvPr>
          <p:cNvSpPr>
            <a:spLocks noGrp="1"/>
          </p:cNvSpPr>
          <p:nvPr>
            <p:ph type="title"/>
          </p:nvPr>
        </p:nvSpPr>
        <p:spPr>
          <a:xfrm>
            <a:off x="972080" y="685800"/>
            <a:ext cx="5260680" cy="1752599"/>
          </a:xfrm>
        </p:spPr>
        <p:txBody>
          <a:bodyPr vert="horz" lIns="91440" tIns="45720" rIns="91440" bIns="45720" rtlCol="0" anchor="ctr">
            <a:normAutofit/>
          </a:bodyPr>
          <a:lstStyle/>
          <a:p>
            <a:pPr algn="l"/>
            <a:r>
              <a:rPr lang="en-US" sz="4000"/>
              <a:t>Micro Credentialing</a:t>
            </a:r>
          </a:p>
        </p:txBody>
      </p:sp>
      <p:sp>
        <p:nvSpPr>
          <p:cNvPr id="7" name="Rectangle 1">
            <a:extLst>
              <a:ext uri="{FF2B5EF4-FFF2-40B4-BE49-F238E27FC236}">
                <a16:creationId xmlns:a16="http://schemas.microsoft.com/office/drawing/2014/main" id="{649C443E-6F6D-07C0-F9DC-AC50B5714F93}"/>
              </a:ext>
            </a:extLst>
          </p:cNvPr>
          <p:cNvSpPr>
            <a:spLocks noGrp="1" noChangeArrowheads="1"/>
          </p:cNvSpPr>
          <p:nvPr>
            <p:ph type="body" sz="half" idx="2"/>
          </p:nvPr>
        </p:nvSpPr>
        <p:spPr bwMode="auto">
          <a:xfrm>
            <a:off x="337080" y="2083443"/>
            <a:ext cx="5567068" cy="370775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lnSpcReduction="10000"/>
          </a:bodyPr>
          <a:lstStyle/>
          <a:p>
            <a:pPr marL="0" marR="0" lvl="0" indent="0" algn="l" fontAlgn="base">
              <a:lnSpc>
                <a:spcPct val="90000"/>
              </a:lnSpc>
              <a:buFont typeface="Arial"/>
              <a:buChar char="•"/>
              <a:tabLst/>
            </a:pPr>
            <a:r>
              <a:rPr kumimoji="0" lang="en-US" altLang="en-US" sz="1600" b="1" i="0" u="none" strike="noStrike" normalizeH="0" baseline="0" dirty="0">
                <a:ln>
                  <a:noFill/>
                </a:ln>
              </a:rPr>
              <a:t>Skill-Based Certifications</a:t>
            </a:r>
            <a:r>
              <a:rPr kumimoji="0" lang="en-US" altLang="en-US" sz="1600" b="0" i="0" u="none" strike="noStrike" normalizeH="0" baseline="0" dirty="0">
                <a:ln>
                  <a:noFill/>
                </a:ln>
              </a:rPr>
              <a:t>: Focus on acquiring specific, in-demand skills.</a:t>
            </a:r>
          </a:p>
          <a:p>
            <a:pPr marL="0" marR="0" lvl="0" indent="0" algn="l" fontAlgn="base">
              <a:lnSpc>
                <a:spcPct val="90000"/>
              </a:lnSpc>
              <a:buFont typeface="Arial"/>
              <a:buChar char="•"/>
              <a:tabLst/>
            </a:pPr>
            <a:r>
              <a:rPr kumimoji="0" lang="en-US" altLang="en-US" sz="1600" b="1" i="0" u="none" strike="noStrike" normalizeH="0" baseline="0" dirty="0">
                <a:ln>
                  <a:noFill/>
                </a:ln>
              </a:rPr>
              <a:t>Flexible Learning Pathways</a:t>
            </a:r>
            <a:r>
              <a:rPr kumimoji="0" lang="en-US" altLang="en-US" sz="1600" b="0" i="0" u="none" strike="noStrike" normalizeH="0" baseline="0" dirty="0">
                <a:ln>
                  <a:noFill/>
                </a:ln>
              </a:rPr>
              <a:t>: Allows students to learn at their own pace.</a:t>
            </a:r>
          </a:p>
          <a:p>
            <a:pPr marL="0" marR="0" lvl="0" indent="0" algn="l" fontAlgn="base">
              <a:lnSpc>
                <a:spcPct val="90000"/>
              </a:lnSpc>
              <a:buFont typeface="Arial"/>
              <a:buChar char="•"/>
              <a:tabLst/>
            </a:pPr>
            <a:r>
              <a:rPr kumimoji="0" lang="en-US" altLang="en-US" sz="1600" b="1" i="0" u="none" strike="noStrike" normalizeH="0" baseline="0" dirty="0">
                <a:ln>
                  <a:noFill/>
                </a:ln>
              </a:rPr>
              <a:t>Enhances Employability</a:t>
            </a:r>
            <a:r>
              <a:rPr kumimoji="0" lang="en-US" altLang="en-US" sz="1600" b="0" i="0" u="none" strike="noStrike" normalizeH="0" baseline="0" dirty="0">
                <a:ln>
                  <a:noFill/>
                </a:ln>
              </a:rPr>
              <a:t>: Provides credentials that employers value.</a:t>
            </a:r>
          </a:p>
          <a:p>
            <a:pPr marL="0" marR="0" lvl="0" indent="0" algn="l" fontAlgn="base">
              <a:lnSpc>
                <a:spcPct val="90000"/>
              </a:lnSpc>
              <a:buFont typeface="Arial"/>
              <a:buChar char="•"/>
              <a:tabLst/>
            </a:pPr>
            <a:r>
              <a:rPr kumimoji="0" lang="en-US" altLang="en-US" sz="1600" b="1" i="0" u="none" strike="noStrike" normalizeH="0" baseline="0" dirty="0">
                <a:ln>
                  <a:noFill/>
                </a:ln>
              </a:rPr>
              <a:t>Quick Recognition of Skills</a:t>
            </a:r>
            <a:r>
              <a:rPr kumimoji="0" lang="en-US" altLang="en-US" sz="1600" b="0" i="0" u="none" strike="noStrike" normalizeH="0" baseline="0" dirty="0">
                <a:ln>
                  <a:noFill/>
                </a:ln>
              </a:rPr>
              <a:t>: Earn certifications in shorter timeframes than traditional degrees.</a:t>
            </a:r>
          </a:p>
          <a:p>
            <a:pPr marL="0" marR="0" lvl="0" indent="0" algn="l" fontAlgn="base">
              <a:lnSpc>
                <a:spcPct val="90000"/>
              </a:lnSpc>
              <a:buFont typeface="Arial"/>
              <a:buChar char="•"/>
              <a:tabLst/>
            </a:pPr>
            <a:r>
              <a:rPr kumimoji="0" lang="en-US" altLang="en-US" sz="1600" b="1" i="0" u="none" strike="noStrike" normalizeH="0" baseline="0" dirty="0">
                <a:ln>
                  <a:noFill/>
                </a:ln>
              </a:rPr>
              <a:t>Bridges the Gap Between Education and Industry</a:t>
            </a:r>
            <a:r>
              <a:rPr kumimoji="0" lang="en-US" altLang="en-US" sz="1600" b="0" i="0" u="none" strike="noStrike" normalizeH="0" baseline="0" dirty="0">
                <a:ln>
                  <a:noFill/>
                </a:ln>
              </a:rPr>
              <a:t>: Aligns educational outcomes with real-world job requirements.</a:t>
            </a:r>
          </a:p>
          <a:p>
            <a:pPr marL="0" marR="0" lvl="0" indent="0" algn="l" fontAlgn="base">
              <a:lnSpc>
                <a:spcPct val="90000"/>
              </a:lnSpc>
              <a:buFont typeface="Arial"/>
              <a:buChar char="•"/>
              <a:tabLst/>
            </a:pPr>
            <a:r>
              <a:rPr kumimoji="0" lang="en-US" altLang="en-US" sz="1600" b="1" i="0" u="none" strike="noStrike" normalizeH="0" baseline="0" dirty="0">
                <a:ln>
                  <a:noFill/>
                </a:ln>
              </a:rPr>
              <a:t>Stackable Credentials</a:t>
            </a:r>
            <a:r>
              <a:rPr kumimoji="0" lang="en-US" altLang="en-US" sz="1600" b="0" i="0" u="none" strike="noStrike" normalizeH="0" baseline="0" dirty="0">
                <a:ln>
                  <a:noFill/>
                </a:ln>
              </a:rPr>
              <a:t>: Can be accumulated over time to build towards larger qualifications.</a:t>
            </a:r>
          </a:p>
          <a:p>
            <a:pPr marL="0" marR="0" lvl="0" indent="0" algn="l" fontAlgn="base">
              <a:lnSpc>
                <a:spcPct val="90000"/>
              </a:lnSpc>
              <a:buFont typeface="Arial"/>
              <a:buChar char="•"/>
              <a:tabLst/>
            </a:pPr>
            <a:r>
              <a:rPr kumimoji="0" lang="en-US" altLang="en-US" sz="1600" b="1" i="0" u="none" strike="noStrike" normalizeH="0" baseline="0" dirty="0">
                <a:ln>
                  <a:noFill/>
                </a:ln>
              </a:rPr>
              <a:t>Accessible for All Students</a:t>
            </a:r>
            <a:r>
              <a:rPr kumimoji="0" lang="en-US" altLang="en-US" sz="1600" b="0" i="0" u="none" strike="noStrike" normalizeH="0" baseline="0" dirty="0">
                <a:ln>
                  <a:noFill/>
                </a:ln>
              </a:rPr>
              <a:t>: Offers low-cost or free learning opportunities for skill development. </a:t>
            </a:r>
          </a:p>
        </p:txBody>
      </p:sp>
    </p:spTree>
    <p:extLst>
      <p:ext uri="{BB962C8B-B14F-4D97-AF65-F5344CB8AC3E}">
        <p14:creationId xmlns:p14="http://schemas.microsoft.com/office/powerpoint/2010/main" val="167403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2FDD-6489-43C3-A312-B62FBAF8D27F}"/>
              </a:ext>
            </a:extLst>
          </p:cNvPr>
          <p:cNvSpPr>
            <a:spLocks noGrp="1"/>
          </p:cNvSpPr>
          <p:nvPr>
            <p:ph type="title"/>
          </p:nvPr>
        </p:nvSpPr>
        <p:spPr/>
        <p:txBody>
          <a:bodyPr/>
          <a:lstStyle/>
          <a:p>
            <a:pPr marR="0" rtl="0"/>
            <a:r>
              <a:rPr lang="en-US" b="0" i="0" u="none" strike="noStrike" baseline="0" dirty="0">
                <a:solidFill>
                  <a:srgbClr val="2F5496"/>
                </a:solidFill>
                <a:latin typeface="Times New Roman" panose="02020603050405020304" pitchFamily="18" charset="0"/>
              </a:rPr>
              <a:t>Potential Funding, Support, and Partnerships options</a:t>
            </a:r>
          </a:p>
        </p:txBody>
      </p:sp>
      <p:sp>
        <p:nvSpPr>
          <p:cNvPr id="3" name="Text Placeholder 2">
            <a:extLst>
              <a:ext uri="{FF2B5EF4-FFF2-40B4-BE49-F238E27FC236}">
                <a16:creationId xmlns:a16="http://schemas.microsoft.com/office/drawing/2014/main" id="{CA7A194A-5A5C-405F-B442-2B7486D7BD9F}"/>
              </a:ext>
            </a:extLst>
          </p:cNvPr>
          <p:cNvSpPr>
            <a:spLocks noGrp="1"/>
          </p:cNvSpPr>
          <p:nvPr>
            <p:ph type="body" idx="1"/>
          </p:nvPr>
        </p:nvSpPr>
        <p:spPr>
          <a:xfrm>
            <a:off x="676656" y="2391507"/>
            <a:ext cx="5935159" cy="3386357"/>
          </a:xfrm>
        </p:spPr>
        <p:txBody>
          <a:bodyPr>
            <a:normAutofit fontScale="85000" lnSpcReduction="20000"/>
          </a:bodyPr>
          <a:lstStyle/>
          <a:p>
            <a:pPr>
              <a:buFont typeface="Arial" panose="020B0604020202020204" pitchFamily="34" charset="0"/>
              <a:buChar char="•"/>
            </a:pPr>
            <a:r>
              <a:rPr lang="en-US" dirty="0">
                <a:solidFill>
                  <a:srgbClr val="2F5496"/>
                </a:solidFill>
                <a:latin typeface="Times New Roman" panose="02020603050405020304" pitchFamily="18" charset="0"/>
              </a:rPr>
              <a:t>Grants</a:t>
            </a:r>
          </a:p>
          <a:p>
            <a:pPr lvl="1">
              <a:buFont typeface="Arial" panose="020B0604020202020204" pitchFamily="34" charset="0"/>
              <a:buChar char="•"/>
            </a:pPr>
            <a:r>
              <a:rPr lang="en-US" dirty="0">
                <a:solidFill>
                  <a:srgbClr val="2F5496"/>
                </a:solidFill>
                <a:latin typeface="Times New Roman" panose="02020603050405020304" pitchFamily="18" charset="0"/>
              </a:rPr>
              <a:t>Foundation Grants</a:t>
            </a:r>
          </a:p>
          <a:p>
            <a:pPr lvl="1">
              <a:buFont typeface="Arial" panose="020B0604020202020204" pitchFamily="34" charset="0"/>
              <a:buChar char="•"/>
            </a:pPr>
            <a:r>
              <a:rPr lang="en-US" dirty="0">
                <a:solidFill>
                  <a:srgbClr val="2F5496"/>
                </a:solidFill>
                <a:latin typeface="Times New Roman" panose="02020603050405020304" pitchFamily="18" charset="0"/>
              </a:rPr>
              <a:t>Workforce Development Grants</a:t>
            </a:r>
          </a:p>
          <a:p>
            <a:pPr>
              <a:buFont typeface="Arial" panose="020B0604020202020204" pitchFamily="34" charset="0"/>
              <a:buChar char="•"/>
            </a:pPr>
            <a:r>
              <a:rPr lang="en-US" dirty="0">
                <a:solidFill>
                  <a:srgbClr val="2F5496"/>
                </a:solidFill>
                <a:latin typeface="Times New Roman" panose="02020603050405020304" pitchFamily="18" charset="0"/>
              </a:rPr>
              <a:t>Friends of Belhaven</a:t>
            </a:r>
          </a:p>
          <a:p>
            <a:pPr lvl="1">
              <a:buFont typeface="Arial" panose="020B0604020202020204" pitchFamily="34" charset="0"/>
              <a:buChar char="•"/>
            </a:pPr>
            <a:r>
              <a:rPr lang="en-US" sz="2300" dirty="0">
                <a:solidFill>
                  <a:srgbClr val="2F5496"/>
                </a:solidFill>
                <a:latin typeface="Times New Roman" panose="02020603050405020304" pitchFamily="18" charset="0"/>
              </a:rPr>
              <a:t>Trail-Blazer Fund </a:t>
            </a:r>
          </a:p>
          <a:p>
            <a:pPr lvl="1">
              <a:buFont typeface="Arial" panose="020B0604020202020204" pitchFamily="34" charset="0"/>
              <a:buChar char="•"/>
            </a:pPr>
            <a:r>
              <a:rPr lang="en-US" sz="2300" dirty="0">
                <a:solidFill>
                  <a:srgbClr val="2F5496"/>
                </a:solidFill>
                <a:latin typeface="Times New Roman" panose="02020603050405020304" pitchFamily="18" charset="0"/>
              </a:rPr>
              <a:t>The Catalyst Fund </a:t>
            </a:r>
          </a:p>
          <a:p>
            <a:pPr lvl="1">
              <a:buFont typeface="Arial" panose="020B0604020202020204" pitchFamily="34" charset="0"/>
              <a:buChar char="•"/>
            </a:pPr>
            <a:r>
              <a:rPr lang="en-US" sz="2300" dirty="0">
                <a:solidFill>
                  <a:srgbClr val="2F5496"/>
                </a:solidFill>
                <a:latin typeface="Times New Roman" panose="02020603050405020304" pitchFamily="18" charset="0"/>
              </a:rPr>
              <a:t>Enterprise Fund </a:t>
            </a:r>
          </a:p>
          <a:p>
            <a:pPr>
              <a:buFont typeface="Arial" panose="020B0604020202020204" pitchFamily="34" charset="0"/>
              <a:buChar char="•"/>
            </a:pPr>
            <a:r>
              <a:rPr lang="en-US" dirty="0">
                <a:solidFill>
                  <a:srgbClr val="2F5496"/>
                </a:solidFill>
                <a:latin typeface="Times New Roman" panose="02020603050405020304" pitchFamily="18" charset="0"/>
              </a:rPr>
              <a:t>Private Investors</a:t>
            </a:r>
          </a:p>
          <a:p>
            <a:pPr>
              <a:buFont typeface="Arial" panose="020B0604020202020204" pitchFamily="34" charset="0"/>
              <a:buChar char="•"/>
            </a:pPr>
            <a:r>
              <a:rPr lang="en-US" dirty="0">
                <a:solidFill>
                  <a:srgbClr val="2F5496"/>
                </a:solidFill>
                <a:latin typeface="Times New Roman" panose="02020603050405020304" pitchFamily="18" charset="0"/>
              </a:rPr>
              <a:t>Self Funding</a:t>
            </a:r>
          </a:p>
          <a:p>
            <a:pPr>
              <a:buFont typeface="Arial" panose="020B0604020202020204" pitchFamily="34" charset="0"/>
              <a:buChar char="•"/>
            </a:pPr>
            <a:endParaRPr lang="en-US" b="0" i="0" u="none" strike="noStrike" baseline="0" dirty="0">
              <a:solidFill>
                <a:srgbClr val="2F5496"/>
              </a:solidFill>
              <a:latin typeface="Times New Roman" panose="02020603050405020304" pitchFamily="18" charset="0"/>
            </a:endParaRPr>
          </a:p>
        </p:txBody>
      </p:sp>
      <p:sp>
        <p:nvSpPr>
          <p:cNvPr id="4" name="Date Placeholder 3">
            <a:extLst>
              <a:ext uri="{FF2B5EF4-FFF2-40B4-BE49-F238E27FC236}">
                <a16:creationId xmlns:a16="http://schemas.microsoft.com/office/drawing/2014/main" id="{AD286514-E2DA-40DD-B9B1-AA9CB8598DCA}"/>
              </a:ext>
            </a:extLst>
          </p:cNvPr>
          <p:cNvSpPr>
            <a:spLocks noGrp="1"/>
          </p:cNvSpPr>
          <p:nvPr>
            <p:ph type="dt" sz="half" idx="10"/>
          </p:nvPr>
        </p:nvSpPr>
        <p:spPr/>
        <p:txBody>
          <a:bodyPr/>
          <a:lstStyle/>
          <a:p>
            <a:fld id="{006511EB-869F-435E-B9B9-4CAA96851BFB}" type="datetime1">
              <a:rPr lang="en-US" smtClean="0"/>
              <a:t>10/18/2024</a:t>
            </a:fld>
            <a:endParaRPr lang="en-US"/>
          </a:p>
        </p:txBody>
      </p:sp>
      <p:sp>
        <p:nvSpPr>
          <p:cNvPr id="5" name="Footer Placeholder 4">
            <a:extLst>
              <a:ext uri="{FF2B5EF4-FFF2-40B4-BE49-F238E27FC236}">
                <a16:creationId xmlns:a16="http://schemas.microsoft.com/office/drawing/2014/main" id="{C093468C-BA4B-4F64-A1C2-4AC6C8D97BF8}"/>
              </a:ext>
            </a:extLst>
          </p:cNvPr>
          <p:cNvSpPr>
            <a:spLocks noGrp="1"/>
          </p:cNvSpPr>
          <p:nvPr>
            <p:ph type="ftr" sz="quarter" idx="11"/>
          </p:nvPr>
        </p:nvSpPr>
        <p:spPr/>
        <p:txBody>
          <a:bodyPr/>
          <a:lstStyle/>
          <a:p>
            <a:r>
              <a:rPr lang="en-US"/>
              <a:t>The Catalyst At Belhaven Presentation</a:t>
            </a:r>
          </a:p>
        </p:txBody>
      </p:sp>
      <p:sp>
        <p:nvSpPr>
          <p:cNvPr id="6" name="Slide Number Placeholder 5">
            <a:extLst>
              <a:ext uri="{FF2B5EF4-FFF2-40B4-BE49-F238E27FC236}">
                <a16:creationId xmlns:a16="http://schemas.microsoft.com/office/drawing/2014/main" id="{407EE6F8-E9ED-4C12-BDC1-6338AAA405A6}"/>
              </a:ext>
            </a:extLst>
          </p:cNvPr>
          <p:cNvSpPr>
            <a:spLocks noGrp="1"/>
          </p:cNvSpPr>
          <p:nvPr>
            <p:ph type="sldNum" sz="quarter" idx="12"/>
          </p:nvPr>
        </p:nvSpPr>
        <p:spPr/>
        <p:txBody>
          <a:bodyPr/>
          <a:lstStyle/>
          <a:p>
            <a:fld id="{9C2C9044-18D3-4C46-8B69-D8506F5DAFEB}" type="slidenum">
              <a:rPr lang="en-US" smtClean="0"/>
              <a:t>9</a:t>
            </a:fld>
            <a:endParaRPr lang="en-US" dirty="0"/>
          </a:p>
        </p:txBody>
      </p:sp>
      <p:pic>
        <p:nvPicPr>
          <p:cNvPr id="7" name="Picture 6">
            <a:extLst>
              <a:ext uri="{FF2B5EF4-FFF2-40B4-BE49-F238E27FC236}">
                <a16:creationId xmlns:a16="http://schemas.microsoft.com/office/drawing/2014/main" id="{0821D7AC-375C-452E-A9F2-D3D2D991246E}"/>
              </a:ext>
            </a:extLst>
          </p:cNvPr>
          <p:cNvPicPr>
            <a:picLocks noChangeAspect="1"/>
          </p:cNvPicPr>
          <p:nvPr/>
        </p:nvPicPr>
        <p:blipFill>
          <a:blip r:embed="rId3"/>
          <a:stretch>
            <a:fillRect/>
          </a:stretch>
        </p:blipFill>
        <p:spPr>
          <a:xfrm>
            <a:off x="7173459" y="2633702"/>
            <a:ext cx="3144162" cy="3144162"/>
          </a:xfrm>
          <a:prstGeom prst="rect">
            <a:avLst/>
          </a:prstGeom>
        </p:spPr>
      </p:pic>
    </p:spTree>
    <p:extLst>
      <p:ext uri="{BB962C8B-B14F-4D97-AF65-F5344CB8AC3E}">
        <p14:creationId xmlns:p14="http://schemas.microsoft.com/office/powerpoint/2010/main" val="162713500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4344bc2-1f05-40c5-97e8-7bb8cbd8c1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4BD07CBF78B241A7A734898B57FE7A" ma:contentTypeVersion="18" ma:contentTypeDescription="Create a new document." ma:contentTypeScope="" ma:versionID="5b604d44a102f09a1c27d81fefde3f34">
  <xsd:schema xmlns:xsd="http://www.w3.org/2001/XMLSchema" xmlns:xs="http://www.w3.org/2001/XMLSchema" xmlns:p="http://schemas.microsoft.com/office/2006/metadata/properties" xmlns:ns3="64344bc2-1f05-40c5-97e8-7bb8cbd8c12e" xmlns:ns4="d5b6913f-bbd7-4062-8f8e-6fa7b55f5225" targetNamespace="http://schemas.microsoft.com/office/2006/metadata/properties" ma:root="true" ma:fieldsID="e13d715c6ba524cb0f101f1a56d5f1b7" ns3:_="" ns4:_="">
    <xsd:import namespace="64344bc2-1f05-40c5-97e8-7bb8cbd8c12e"/>
    <xsd:import namespace="d5b6913f-bbd7-4062-8f8e-6fa7b55f522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_activity" minOccurs="0"/>
                <xsd:element ref="ns3:MediaLengthInSeconds" minOccurs="0"/>
                <xsd:element ref="ns3:MediaServiceObjectDetectorVersions" minOccurs="0"/>
                <xsd:element ref="ns3:MediaServiceSystemTags"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344bc2-1f05-40c5-97e8-7bb8cbd8c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b6913f-bbd7-4062-8f8e-6fa7b55f5225"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030BA-53AB-4DD7-9D3C-67698D4411CE}">
  <ds:schemaRefs>
    <ds:schemaRef ds:uri="http://schemas.microsoft.com/sharepoint/v3/contenttype/forms"/>
  </ds:schemaRefs>
</ds:datastoreItem>
</file>

<file path=customXml/itemProps2.xml><?xml version="1.0" encoding="utf-8"?>
<ds:datastoreItem xmlns:ds="http://schemas.openxmlformats.org/officeDocument/2006/customXml" ds:itemID="{765B657A-5416-4DAC-A599-F626EB14DE4D}">
  <ds:schemaRefs>
    <ds:schemaRef ds:uri="http://schemas.openxmlformats.org/package/2006/metadata/core-properties"/>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www.w3.org/XML/1998/namespace"/>
    <ds:schemaRef ds:uri="64344bc2-1f05-40c5-97e8-7bb8cbd8c12e"/>
    <ds:schemaRef ds:uri="d5b6913f-bbd7-4062-8f8e-6fa7b55f5225"/>
    <ds:schemaRef ds:uri="http://schemas.microsoft.com/office/infopath/2007/PartnerControls"/>
  </ds:schemaRefs>
</ds:datastoreItem>
</file>

<file path=customXml/itemProps3.xml><?xml version="1.0" encoding="utf-8"?>
<ds:datastoreItem xmlns:ds="http://schemas.openxmlformats.org/officeDocument/2006/customXml" ds:itemID="{A09F2177-CEC1-41F8-B74B-335F2003EE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344bc2-1f05-40c5-97e8-7bb8cbd8c12e"/>
    <ds:schemaRef ds:uri="d5b6913f-bbd7-4062-8f8e-6fa7b55f5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1352</TotalTime>
  <Words>2107</Words>
  <Application>Microsoft Office PowerPoint</Application>
  <PresentationFormat>Widescreen</PresentationFormat>
  <Paragraphs>223</Paragraphs>
  <Slides>22</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Times New Roman</vt:lpstr>
      <vt:lpstr>Wingdings</vt:lpstr>
      <vt:lpstr>Calibri Light</vt:lpstr>
      <vt:lpstr>Arial</vt:lpstr>
      <vt:lpstr>Calibri</vt:lpstr>
      <vt:lpstr>Corbel</vt:lpstr>
      <vt:lpstr>Custom Design</vt:lpstr>
      <vt:lpstr>1_Custom Design</vt:lpstr>
      <vt:lpstr>Parallax</vt:lpstr>
      <vt:lpstr>Introduction to The Catalyst at Belhaven University</vt:lpstr>
      <vt:lpstr>Space and Vision</vt:lpstr>
      <vt:lpstr>Mission and Vision</vt:lpstr>
      <vt:lpstr>Core Pillars Overview</vt:lpstr>
      <vt:lpstr>Supplier Diversity and Economic Empowerment</vt:lpstr>
      <vt:lpstr>Arts and Technology</vt:lpstr>
      <vt:lpstr>Commitment to Sustainability</vt:lpstr>
      <vt:lpstr>Micro Credentialing</vt:lpstr>
      <vt:lpstr>Potential Funding, Support, and Partnerships options</vt:lpstr>
      <vt:lpstr>Programs, Activities, and Community Engagement</vt:lpstr>
      <vt:lpstr>Self-funding: Analytics as a Service Company</vt:lpstr>
      <vt:lpstr>Self-funding: My Tea Butler (Herbalyst)</vt:lpstr>
      <vt:lpstr>Vision and Mission (Years 1-5)</vt:lpstr>
      <vt:lpstr>Strategic Priorities for Growth</vt:lpstr>
      <vt:lpstr>Expand EdTech Initiatives</vt:lpstr>
      <vt:lpstr>Increase Research and Collaboration</vt:lpstr>
      <vt:lpstr>Enhance Supplier Diversity and Business Growth</vt:lpstr>
      <vt:lpstr>Develop Arts and Technology Integration</vt:lpstr>
      <vt:lpstr>Promote Sustainability and Zero-Waste Initiatives</vt:lpstr>
      <vt:lpstr>Micro Credentials</vt:lpstr>
      <vt:lpstr>Community Engagement &amp; Funding</vt:lpstr>
      <vt:lpstr>Join Us in Shaping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Asraful Alam</dc:creator>
  <cp:lastModifiedBy>Corky F Wicks</cp:lastModifiedBy>
  <cp:revision>78</cp:revision>
  <cp:lastPrinted>2024-02-20T15:11:06Z</cp:lastPrinted>
  <dcterms:created xsi:type="dcterms:W3CDTF">2023-07-25T02:56:55Z</dcterms:created>
  <dcterms:modified xsi:type="dcterms:W3CDTF">2024-10-18T12:37:08Z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0x0101007D4BD07CBF78B241A7A734898B57FE7A</vt:lpwstr>
  </property>
</Properties>
</file>